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0"/>
  </p:notesMasterIdLst>
  <p:sldIdLst>
    <p:sldId id="256" r:id="rId5"/>
    <p:sldId id="257" r:id="rId6"/>
    <p:sldId id="258" r:id="rId7"/>
    <p:sldId id="259" r:id="rId8"/>
    <p:sldId id="260" r:id="rId9"/>
    <p:sldId id="261" r:id="rId10"/>
    <p:sldId id="265" r:id="rId11"/>
    <p:sldId id="267" r:id="rId12"/>
    <p:sldId id="271" r:id="rId13"/>
    <p:sldId id="272" r:id="rId14"/>
    <p:sldId id="273" r:id="rId15"/>
    <p:sldId id="277" r:id="rId16"/>
    <p:sldId id="279" r:id="rId17"/>
    <p:sldId id="280" r:id="rId18"/>
    <p:sldId id="283"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4A19539-C1D1-5051-101D-69E5A568BF70}" name="Jo Hendrikx" initials="JH" userId="S::JHendrikx@kesab.asn.au::7de7b75e-db69-4c97-82f1-8b5e7c34ee8e" providerId="AD"/>
  <p188:author id="{5748DE87-F2AB-4E4B-AA16-3C56AC50E7AC}" name="Wendy Sutton" initials="WS" userId="S::Wendy@kesab.asn.au::6f76150c-a96b-4325-b04d-dc2c47ac11d6" providerId="AD"/>
  <p188:author id="{E1BBD9B4-4164-67D6-0AAF-BE7BC0835FF9}" name="Jo Hendrikx" initials="JH" userId="S::jhendrikx@kesab.asn.au::7de7b75e-db69-4c97-82f1-8b5e7c34ee8e" providerId="AD"/>
  <p188:author id="{595DD5F2-3DF4-4C07-13E1-B237C638A3F8}" name="Erin Abell" initials="EA" userId="S::erin@kesab.asn.au::2654c613-88e7-4de6-a105-e76ded5595a1"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BC62B3B-9CDE-4761-83AD-DD787E3994E0}" v="3" dt="2023-08-25T00:45:09.740"/>
    <p1510:client id="{8A516242-00FC-4B18-951E-F3A6CB264C8A}" v="638" dt="2023-08-24T21:33:09.198"/>
  </p1510:revLst>
</p1510:revInfo>
</file>

<file path=ppt/tableStyles.xml><?xml version="1.0" encoding="utf-8"?>
<a:tblStyleLst xmlns:a="http://schemas.openxmlformats.org/drawingml/2006/main" def="{5C22544A-7EE6-4342-B048-85BDC9FD1C3A}">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1" d="100"/>
          <a:sy n="51" d="100"/>
        </p:scale>
        <p:origin x="114" y="12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 Id="rId27"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ee Harrison" userId="6be8b65f-5495-4eb9-9c5e-2e22147105c6" providerId="ADAL" clId="{8A516242-00FC-4B18-951E-F3A6CB264C8A}"/>
    <pc:docChg chg="custSel delSld modSld sldOrd">
      <pc:chgData name="Lee Harrison" userId="6be8b65f-5495-4eb9-9c5e-2e22147105c6" providerId="ADAL" clId="{8A516242-00FC-4B18-951E-F3A6CB264C8A}" dt="2023-08-24T21:33:09.198" v="638" actId="47"/>
      <pc:docMkLst>
        <pc:docMk/>
      </pc:docMkLst>
      <pc:sldChg chg="modSp mod">
        <pc:chgData name="Lee Harrison" userId="6be8b65f-5495-4eb9-9c5e-2e22147105c6" providerId="ADAL" clId="{8A516242-00FC-4B18-951E-F3A6CB264C8A}" dt="2023-08-24T20:12:16.156" v="60" actId="255"/>
        <pc:sldMkLst>
          <pc:docMk/>
          <pc:sldMk cId="4246015035" sldId="256"/>
        </pc:sldMkLst>
        <pc:spChg chg="mod">
          <ac:chgData name="Lee Harrison" userId="6be8b65f-5495-4eb9-9c5e-2e22147105c6" providerId="ADAL" clId="{8A516242-00FC-4B18-951E-F3A6CB264C8A}" dt="2023-08-24T20:11:20.377" v="20" actId="20577"/>
          <ac:spMkLst>
            <pc:docMk/>
            <pc:sldMk cId="4246015035" sldId="256"/>
            <ac:spMk id="2" creationId="{B5889D27-AAC5-FE22-8D35-43445606F5D5}"/>
          </ac:spMkLst>
        </pc:spChg>
        <pc:spChg chg="mod">
          <ac:chgData name="Lee Harrison" userId="6be8b65f-5495-4eb9-9c5e-2e22147105c6" providerId="ADAL" clId="{8A516242-00FC-4B18-951E-F3A6CB264C8A}" dt="2023-08-24T20:12:16.156" v="60" actId="255"/>
          <ac:spMkLst>
            <pc:docMk/>
            <pc:sldMk cId="4246015035" sldId="256"/>
            <ac:spMk id="3" creationId="{35E5ED31-D8FD-AAEB-1217-C481457B0A8A}"/>
          </ac:spMkLst>
        </pc:spChg>
      </pc:sldChg>
      <pc:sldChg chg="modSp mod">
        <pc:chgData name="Lee Harrison" userId="6be8b65f-5495-4eb9-9c5e-2e22147105c6" providerId="ADAL" clId="{8A516242-00FC-4B18-951E-F3A6CB264C8A}" dt="2023-08-24T20:26:56.185" v="317" actId="207"/>
        <pc:sldMkLst>
          <pc:docMk/>
          <pc:sldMk cId="2866757550" sldId="258"/>
        </pc:sldMkLst>
        <pc:spChg chg="mod">
          <ac:chgData name="Lee Harrison" userId="6be8b65f-5495-4eb9-9c5e-2e22147105c6" providerId="ADAL" clId="{8A516242-00FC-4B18-951E-F3A6CB264C8A}" dt="2023-08-24T20:26:56.185" v="317" actId="207"/>
          <ac:spMkLst>
            <pc:docMk/>
            <pc:sldMk cId="2866757550" sldId="258"/>
            <ac:spMk id="3" creationId="{35E5ED31-D8FD-AAEB-1217-C481457B0A8A}"/>
          </ac:spMkLst>
        </pc:spChg>
      </pc:sldChg>
      <pc:sldChg chg="modSp mod">
        <pc:chgData name="Lee Harrison" userId="6be8b65f-5495-4eb9-9c5e-2e22147105c6" providerId="ADAL" clId="{8A516242-00FC-4B18-951E-F3A6CB264C8A}" dt="2023-08-24T20:27:02.382" v="318" actId="207"/>
        <pc:sldMkLst>
          <pc:docMk/>
          <pc:sldMk cId="592018281" sldId="259"/>
        </pc:sldMkLst>
        <pc:spChg chg="mod">
          <ac:chgData name="Lee Harrison" userId="6be8b65f-5495-4eb9-9c5e-2e22147105c6" providerId="ADAL" clId="{8A516242-00FC-4B18-951E-F3A6CB264C8A}" dt="2023-08-24T20:27:02.382" v="318" actId="207"/>
          <ac:spMkLst>
            <pc:docMk/>
            <pc:sldMk cId="592018281" sldId="259"/>
            <ac:spMk id="3" creationId="{35E5ED31-D8FD-AAEB-1217-C481457B0A8A}"/>
          </ac:spMkLst>
        </pc:spChg>
      </pc:sldChg>
      <pc:sldChg chg="modSp mod">
        <pc:chgData name="Lee Harrison" userId="6be8b65f-5495-4eb9-9c5e-2e22147105c6" providerId="ADAL" clId="{8A516242-00FC-4B18-951E-F3A6CB264C8A}" dt="2023-08-24T20:27:07.069" v="319" actId="207"/>
        <pc:sldMkLst>
          <pc:docMk/>
          <pc:sldMk cId="4220537506" sldId="260"/>
        </pc:sldMkLst>
        <pc:spChg chg="mod">
          <ac:chgData name="Lee Harrison" userId="6be8b65f-5495-4eb9-9c5e-2e22147105c6" providerId="ADAL" clId="{8A516242-00FC-4B18-951E-F3A6CB264C8A}" dt="2023-08-24T20:27:07.069" v="319" actId="207"/>
          <ac:spMkLst>
            <pc:docMk/>
            <pc:sldMk cId="4220537506" sldId="260"/>
            <ac:spMk id="3" creationId="{35E5ED31-D8FD-AAEB-1217-C481457B0A8A}"/>
          </ac:spMkLst>
        </pc:spChg>
      </pc:sldChg>
      <pc:sldChg chg="del">
        <pc:chgData name="Lee Harrison" userId="6be8b65f-5495-4eb9-9c5e-2e22147105c6" providerId="ADAL" clId="{8A516242-00FC-4B18-951E-F3A6CB264C8A}" dt="2023-08-24T20:16:29.243" v="313" actId="47"/>
        <pc:sldMkLst>
          <pc:docMk/>
          <pc:sldMk cId="633100456" sldId="263"/>
        </pc:sldMkLst>
      </pc:sldChg>
      <pc:sldChg chg="del">
        <pc:chgData name="Lee Harrison" userId="6be8b65f-5495-4eb9-9c5e-2e22147105c6" providerId="ADAL" clId="{8A516242-00FC-4B18-951E-F3A6CB264C8A}" dt="2023-08-24T20:16:35.976" v="314" actId="47"/>
        <pc:sldMkLst>
          <pc:docMk/>
          <pc:sldMk cId="591298554" sldId="264"/>
        </pc:sldMkLst>
      </pc:sldChg>
      <pc:sldChg chg="modSp mod">
        <pc:chgData name="Lee Harrison" userId="6be8b65f-5495-4eb9-9c5e-2e22147105c6" providerId="ADAL" clId="{8A516242-00FC-4B18-951E-F3A6CB264C8A}" dt="2023-08-24T20:16:10.244" v="312" actId="20577"/>
        <pc:sldMkLst>
          <pc:docMk/>
          <pc:sldMk cId="3268577508" sldId="265"/>
        </pc:sldMkLst>
        <pc:spChg chg="mod">
          <ac:chgData name="Lee Harrison" userId="6be8b65f-5495-4eb9-9c5e-2e22147105c6" providerId="ADAL" clId="{8A516242-00FC-4B18-951E-F3A6CB264C8A}" dt="2023-08-24T20:16:10.244" v="312" actId="20577"/>
          <ac:spMkLst>
            <pc:docMk/>
            <pc:sldMk cId="3268577508" sldId="265"/>
            <ac:spMk id="2" creationId="{2941FA9C-844C-1FF2-B082-647302D435C1}"/>
          </ac:spMkLst>
        </pc:spChg>
        <pc:spChg chg="mod">
          <ac:chgData name="Lee Harrison" userId="6be8b65f-5495-4eb9-9c5e-2e22147105c6" providerId="ADAL" clId="{8A516242-00FC-4B18-951E-F3A6CB264C8A}" dt="2023-08-24T20:15:59.804" v="295" actId="20577"/>
          <ac:spMkLst>
            <pc:docMk/>
            <pc:sldMk cId="3268577508" sldId="265"/>
            <ac:spMk id="12" creationId="{9F80A718-0893-651C-A3A5-58BEE01B68CB}"/>
          </ac:spMkLst>
        </pc:spChg>
      </pc:sldChg>
      <pc:sldChg chg="del">
        <pc:chgData name="Lee Harrison" userId="6be8b65f-5495-4eb9-9c5e-2e22147105c6" providerId="ADAL" clId="{8A516242-00FC-4B18-951E-F3A6CB264C8A}" dt="2023-08-24T20:17:10.053" v="315" actId="47"/>
        <pc:sldMkLst>
          <pc:docMk/>
          <pc:sldMk cId="2278950131" sldId="266"/>
        </pc:sldMkLst>
      </pc:sldChg>
      <pc:sldChg chg="addSp modSp mod">
        <pc:chgData name="Lee Harrison" userId="6be8b65f-5495-4eb9-9c5e-2e22147105c6" providerId="ADAL" clId="{8A516242-00FC-4B18-951E-F3A6CB264C8A}" dt="2023-08-24T20:49:14.969" v="466"/>
        <pc:sldMkLst>
          <pc:docMk/>
          <pc:sldMk cId="1288582881" sldId="267"/>
        </pc:sldMkLst>
        <pc:spChg chg="add mod">
          <ac:chgData name="Lee Harrison" userId="6be8b65f-5495-4eb9-9c5e-2e22147105c6" providerId="ADAL" clId="{8A516242-00FC-4B18-951E-F3A6CB264C8A}" dt="2023-08-24T20:49:14.969" v="466"/>
          <ac:spMkLst>
            <pc:docMk/>
            <pc:sldMk cId="1288582881" sldId="267"/>
            <ac:spMk id="3" creationId="{CCDCD60F-76E7-DB9E-16C4-354554285128}"/>
          </ac:spMkLst>
        </pc:spChg>
        <pc:spChg chg="mod">
          <ac:chgData name="Lee Harrison" userId="6be8b65f-5495-4eb9-9c5e-2e22147105c6" providerId="ADAL" clId="{8A516242-00FC-4B18-951E-F3A6CB264C8A}" dt="2023-08-24T20:48:53.624" v="464" actId="14100"/>
          <ac:spMkLst>
            <pc:docMk/>
            <pc:sldMk cId="1288582881" sldId="267"/>
            <ac:spMk id="12" creationId="{9F80A718-0893-651C-A3A5-58BEE01B68CB}"/>
          </ac:spMkLst>
        </pc:spChg>
      </pc:sldChg>
      <pc:sldChg chg="del">
        <pc:chgData name="Lee Harrison" userId="6be8b65f-5495-4eb9-9c5e-2e22147105c6" providerId="ADAL" clId="{8A516242-00FC-4B18-951E-F3A6CB264C8A}" dt="2023-08-24T20:45:37.883" v="320" actId="47"/>
        <pc:sldMkLst>
          <pc:docMk/>
          <pc:sldMk cId="3687679752" sldId="268"/>
        </pc:sldMkLst>
      </pc:sldChg>
      <pc:sldChg chg="del">
        <pc:chgData name="Lee Harrison" userId="6be8b65f-5495-4eb9-9c5e-2e22147105c6" providerId="ADAL" clId="{8A516242-00FC-4B18-951E-F3A6CB264C8A}" dt="2023-08-24T20:45:41.556" v="321" actId="47"/>
        <pc:sldMkLst>
          <pc:docMk/>
          <pc:sldMk cId="2612742976" sldId="269"/>
        </pc:sldMkLst>
      </pc:sldChg>
      <pc:sldChg chg="del delCm">
        <pc:chgData name="Lee Harrison" userId="6be8b65f-5495-4eb9-9c5e-2e22147105c6" providerId="ADAL" clId="{8A516242-00FC-4B18-951E-F3A6CB264C8A}" dt="2023-08-24T20:45:43.683" v="322" actId="47"/>
        <pc:sldMkLst>
          <pc:docMk/>
          <pc:sldMk cId="533315813" sldId="270"/>
        </pc:sldMkLst>
        <pc:extLst>
          <p:ext xmlns:p="http://schemas.openxmlformats.org/presentationml/2006/main" uri="{D6D511B9-2390-475A-947B-AFAB55BFBCF1}">
            <pc226:cmChg xmlns:pc226="http://schemas.microsoft.com/office/powerpoint/2022/06/main/command" chg="del">
              <pc226:chgData name="Lee Harrison" userId="6be8b65f-5495-4eb9-9c5e-2e22147105c6" providerId="ADAL" clId="{8A516242-00FC-4B18-951E-F3A6CB264C8A}" dt="2023-08-24T20:17:48.779" v="316"/>
              <pc2:cmMkLst xmlns:pc2="http://schemas.microsoft.com/office/powerpoint/2019/9/main/command">
                <pc:docMk/>
                <pc:sldMk cId="533315813" sldId="270"/>
                <pc2:cmMk id="{DF5FA7D3-DDB8-4B0B-9DF9-4C40315C5E40}"/>
              </pc2:cmMkLst>
            </pc226:cmChg>
          </p:ext>
        </pc:extLst>
      </pc:sldChg>
      <pc:sldChg chg="modSp mod">
        <pc:chgData name="Lee Harrison" userId="6be8b65f-5495-4eb9-9c5e-2e22147105c6" providerId="ADAL" clId="{8A516242-00FC-4B18-951E-F3A6CB264C8A}" dt="2023-08-24T20:49:03.571" v="465" actId="14100"/>
        <pc:sldMkLst>
          <pc:docMk/>
          <pc:sldMk cId="143602866" sldId="271"/>
        </pc:sldMkLst>
        <pc:spChg chg="mod">
          <ac:chgData name="Lee Harrison" userId="6be8b65f-5495-4eb9-9c5e-2e22147105c6" providerId="ADAL" clId="{8A516242-00FC-4B18-951E-F3A6CB264C8A}" dt="2023-08-24T20:49:03.571" v="465" actId="14100"/>
          <ac:spMkLst>
            <pc:docMk/>
            <pc:sldMk cId="143602866" sldId="271"/>
            <ac:spMk id="2" creationId="{0DC8C892-BB85-C01F-D21D-E8AE6F0CE396}"/>
          </ac:spMkLst>
        </pc:spChg>
        <pc:spChg chg="mod">
          <ac:chgData name="Lee Harrison" userId="6be8b65f-5495-4eb9-9c5e-2e22147105c6" providerId="ADAL" clId="{8A516242-00FC-4B18-951E-F3A6CB264C8A}" dt="2023-08-24T20:47:46.634" v="384" actId="20577"/>
          <ac:spMkLst>
            <pc:docMk/>
            <pc:sldMk cId="143602866" sldId="271"/>
            <ac:spMk id="11" creationId="{9EF6227D-7043-DF88-E97A-1FD0F59EB370}"/>
          </ac:spMkLst>
        </pc:spChg>
        <pc:spChg chg="mod">
          <ac:chgData name="Lee Harrison" userId="6be8b65f-5495-4eb9-9c5e-2e22147105c6" providerId="ADAL" clId="{8A516242-00FC-4B18-951E-F3A6CB264C8A}" dt="2023-08-24T20:46:52.367" v="380" actId="14100"/>
          <ac:spMkLst>
            <pc:docMk/>
            <pc:sldMk cId="143602866" sldId="271"/>
            <ac:spMk id="12" creationId="{9F80A718-0893-651C-A3A5-58BEE01B68CB}"/>
          </ac:spMkLst>
        </pc:spChg>
      </pc:sldChg>
      <pc:sldChg chg="modSp mod">
        <pc:chgData name="Lee Harrison" userId="6be8b65f-5495-4eb9-9c5e-2e22147105c6" providerId="ADAL" clId="{8A516242-00FC-4B18-951E-F3A6CB264C8A}" dt="2023-08-24T21:30:45.842" v="633" actId="20577"/>
        <pc:sldMkLst>
          <pc:docMk/>
          <pc:sldMk cId="1307973857" sldId="272"/>
        </pc:sldMkLst>
        <pc:spChg chg="mod">
          <ac:chgData name="Lee Harrison" userId="6be8b65f-5495-4eb9-9c5e-2e22147105c6" providerId="ADAL" clId="{8A516242-00FC-4B18-951E-F3A6CB264C8A}" dt="2023-08-24T21:30:45.842" v="633" actId="20577"/>
          <ac:spMkLst>
            <pc:docMk/>
            <pc:sldMk cId="1307973857" sldId="272"/>
            <ac:spMk id="2" creationId="{19653667-6974-E768-02BD-EE62D6B07CD4}"/>
          </ac:spMkLst>
        </pc:spChg>
      </pc:sldChg>
      <pc:sldChg chg="modSp mod">
        <pc:chgData name="Lee Harrison" userId="6be8b65f-5495-4eb9-9c5e-2e22147105c6" providerId="ADAL" clId="{8A516242-00FC-4B18-951E-F3A6CB264C8A}" dt="2023-08-24T21:29:52.253" v="587" actId="20577"/>
        <pc:sldMkLst>
          <pc:docMk/>
          <pc:sldMk cId="3031168716" sldId="273"/>
        </pc:sldMkLst>
        <pc:spChg chg="mod">
          <ac:chgData name="Lee Harrison" userId="6be8b65f-5495-4eb9-9c5e-2e22147105c6" providerId="ADAL" clId="{8A516242-00FC-4B18-951E-F3A6CB264C8A}" dt="2023-08-24T21:29:24.305" v="568" actId="20577"/>
          <ac:spMkLst>
            <pc:docMk/>
            <pc:sldMk cId="3031168716" sldId="273"/>
            <ac:spMk id="2" creationId="{19653667-6974-E768-02BD-EE62D6B07CD4}"/>
          </ac:spMkLst>
        </pc:spChg>
        <pc:graphicFrameChg chg="mod modGraphic">
          <ac:chgData name="Lee Harrison" userId="6be8b65f-5495-4eb9-9c5e-2e22147105c6" providerId="ADAL" clId="{8A516242-00FC-4B18-951E-F3A6CB264C8A}" dt="2023-08-24T21:29:52.253" v="587" actId="20577"/>
          <ac:graphicFrameMkLst>
            <pc:docMk/>
            <pc:sldMk cId="3031168716" sldId="273"/>
            <ac:graphicFrameMk id="4" creationId="{DB08380E-F645-6A4F-159B-3A7884629D0C}"/>
          </ac:graphicFrameMkLst>
        </pc:graphicFrameChg>
      </pc:sldChg>
      <pc:sldChg chg="del ord">
        <pc:chgData name="Lee Harrison" userId="6be8b65f-5495-4eb9-9c5e-2e22147105c6" providerId="ADAL" clId="{8A516242-00FC-4B18-951E-F3A6CB264C8A}" dt="2023-08-24T21:33:09.198" v="638" actId="47"/>
        <pc:sldMkLst>
          <pc:docMk/>
          <pc:sldMk cId="2735017885" sldId="274"/>
        </pc:sldMkLst>
      </pc:sldChg>
      <pc:sldChg chg="del">
        <pc:chgData name="Lee Harrison" userId="6be8b65f-5495-4eb9-9c5e-2e22147105c6" providerId="ADAL" clId="{8A516242-00FC-4B18-951E-F3A6CB264C8A}" dt="2023-08-24T21:33:06.319" v="637" actId="47"/>
        <pc:sldMkLst>
          <pc:docMk/>
          <pc:sldMk cId="247190325" sldId="275"/>
        </pc:sldMkLst>
      </pc:sldChg>
      <pc:sldChg chg="del">
        <pc:chgData name="Lee Harrison" userId="6be8b65f-5495-4eb9-9c5e-2e22147105c6" providerId="ADAL" clId="{8A516242-00FC-4B18-951E-F3A6CB264C8A}" dt="2023-08-24T21:33:03.628" v="636" actId="47"/>
        <pc:sldMkLst>
          <pc:docMk/>
          <pc:sldMk cId="716896965" sldId="276"/>
        </pc:sldMkLst>
      </pc:sldChg>
    </pc:docChg>
  </pc:docChgLst>
  <pc:docChgLst>
    <pc:chgData name="Lee Harrison" userId="6be8b65f-5495-4eb9-9c5e-2e22147105c6" providerId="ADAL" clId="{5BC62B3B-9CDE-4761-83AD-DD787E3994E0}"/>
    <pc:docChg chg="custSel delSld modSld">
      <pc:chgData name="Lee Harrison" userId="6be8b65f-5495-4eb9-9c5e-2e22147105c6" providerId="ADAL" clId="{5BC62B3B-9CDE-4761-83AD-DD787E3994E0}" dt="2023-08-25T00:45:09.740" v="392"/>
      <pc:docMkLst>
        <pc:docMk/>
      </pc:docMkLst>
      <pc:sldChg chg="modSp mod">
        <pc:chgData name="Lee Harrison" userId="6be8b65f-5495-4eb9-9c5e-2e22147105c6" providerId="ADAL" clId="{5BC62B3B-9CDE-4761-83AD-DD787E3994E0}" dt="2023-08-23T00:41:34.901" v="81" actId="20577"/>
        <pc:sldMkLst>
          <pc:docMk/>
          <pc:sldMk cId="950994707" sldId="261"/>
        </pc:sldMkLst>
        <pc:spChg chg="mod">
          <ac:chgData name="Lee Harrison" userId="6be8b65f-5495-4eb9-9c5e-2e22147105c6" providerId="ADAL" clId="{5BC62B3B-9CDE-4761-83AD-DD787E3994E0}" dt="2023-08-23T00:41:22.276" v="52" actId="20577"/>
          <ac:spMkLst>
            <pc:docMk/>
            <pc:sldMk cId="950994707" sldId="261"/>
            <ac:spMk id="12" creationId="{9F80A718-0893-651C-A3A5-58BEE01B68CB}"/>
          </ac:spMkLst>
        </pc:spChg>
        <pc:spChg chg="mod">
          <ac:chgData name="Lee Harrison" userId="6be8b65f-5495-4eb9-9c5e-2e22147105c6" providerId="ADAL" clId="{5BC62B3B-9CDE-4761-83AD-DD787E3994E0}" dt="2023-08-23T00:41:34.901" v="81" actId="20577"/>
          <ac:spMkLst>
            <pc:docMk/>
            <pc:sldMk cId="950994707" sldId="261"/>
            <ac:spMk id="13" creationId="{004621BF-2C66-E1A6-7D7B-36DE0CE1BF5C}"/>
          </ac:spMkLst>
        </pc:spChg>
      </pc:sldChg>
      <pc:sldChg chg="del">
        <pc:chgData name="Lee Harrison" userId="6be8b65f-5495-4eb9-9c5e-2e22147105c6" providerId="ADAL" clId="{5BC62B3B-9CDE-4761-83AD-DD787E3994E0}" dt="2023-08-23T00:42:01.645" v="82" actId="47"/>
        <pc:sldMkLst>
          <pc:docMk/>
          <pc:sldMk cId="918228625" sldId="262"/>
        </pc:sldMkLst>
      </pc:sldChg>
      <pc:sldChg chg="delSp modSp mod">
        <pc:chgData name="Lee Harrison" userId="6be8b65f-5495-4eb9-9c5e-2e22147105c6" providerId="ADAL" clId="{5BC62B3B-9CDE-4761-83AD-DD787E3994E0}" dt="2023-08-24T23:55:02.088" v="148" actId="20577"/>
        <pc:sldMkLst>
          <pc:docMk/>
          <pc:sldMk cId="1010151973" sldId="277"/>
        </pc:sldMkLst>
        <pc:spChg chg="mod">
          <ac:chgData name="Lee Harrison" userId="6be8b65f-5495-4eb9-9c5e-2e22147105c6" providerId="ADAL" clId="{5BC62B3B-9CDE-4761-83AD-DD787E3994E0}" dt="2023-08-24T23:54:34.067" v="88" actId="20577"/>
          <ac:spMkLst>
            <pc:docMk/>
            <pc:sldMk cId="1010151973" sldId="277"/>
            <ac:spMk id="3" creationId="{028FB363-2444-2E04-DC32-C593B61D73DE}"/>
          </ac:spMkLst>
        </pc:spChg>
        <pc:spChg chg="del mod">
          <ac:chgData name="Lee Harrison" userId="6be8b65f-5495-4eb9-9c5e-2e22147105c6" providerId="ADAL" clId="{5BC62B3B-9CDE-4761-83AD-DD787E3994E0}" dt="2023-08-24T23:54:46.295" v="105" actId="478"/>
          <ac:spMkLst>
            <pc:docMk/>
            <pc:sldMk cId="1010151973" sldId="277"/>
            <ac:spMk id="4" creationId="{7CAE4CE9-0DD6-5CB3-CCA0-41EB05C1F210}"/>
          </ac:spMkLst>
        </pc:spChg>
        <pc:spChg chg="mod">
          <ac:chgData name="Lee Harrison" userId="6be8b65f-5495-4eb9-9c5e-2e22147105c6" providerId="ADAL" clId="{5BC62B3B-9CDE-4761-83AD-DD787E3994E0}" dt="2023-08-24T23:55:02.088" v="148" actId="20577"/>
          <ac:spMkLst>
            <pc:docMk/>
            <pc:sldMk cId="1010151973" sldId="277"/>
            <ac:spMk id="5" creationId="{2549B147-3044-2F8F-5BE9-AA5E04CF1BD7}"/>
          </ac:spMkLst>
        </pc:spChg>
      </pc:sldChg>
      <pc:sldChg chg="del">
        <pc:chgData name="Lee Harrison" userId="6be8b65f-5495-4eb9-9c5e-2e22147105c6" providerId="ADAL" clId="{5BC62B3B-9CDE-4761-83AD-DD787E3994E0}" dt="2023-08-24T23:54:12.735" v="83" actId="47"/>
        <pc:sldMkLst>
          <pc:docMk/>
          <pc:sldMk cId="3651295737" sldId="278"/>
        </pc:sldMkLst>
      </pc:sldChg>
      <pc:sldChg chg="modSp mod">
        <pc:chgData name="Lee Harrison" userId="6be8b65f-5495-4eb9-9c5e-2e22147105c6" providerId="ADAL" clId="{5BC62B3B-9CDE-4761-83AD-DD787E3994E0}" dt="2023-08-24T23:56:29.921" v="230" actId="20577"/>
        <pc:sldMkLst>
          <pc:docMk/>
          <pc:sldMk cId="25928627" sldId="279"/>
        </pc:sldMkLst>
        <pc:spChg chg="mod">
          <ac:chgData name="Lee Harrison" userId="6be8b65f-5495-4eb9-9c5e-2e22147105c6" providerId="ADAL" clId="{5BC62B3B-9CDE-4761-83AD-DD787E3994E0}" dt="2023-08-24T23:55:25.777" v="168" actId="6549"/>
          <ac:spMkLst>
            <pc:docMk/>
            <pc:sldMk cId="25928627" sldId="279"/>
            <ac:spMk id="3" creationId="{028FB363-2444-2E04-DC32-C593B61D73DE}"/>
          </ac:spMkLst>
        </pc:spChg>
        <pc:spChg chg="mod">
          <ac:chgData name="Lee Harrison" userId="6be8b65f-5495-4eb9-9c5e-2e22147105c6" providerId="ADAL" clId="{5BC62B3B-9CDE-4761-83AD-DD787E3994E0}" dt="2023-08-24T23:56:29.921" v="230" actId="20577"/>
          <ac:spMkLst>
            <pc:docMk/>
            <pc:sldMk cId="25928627" sldId="279"/>
            <ac:spMk id="4" creationId="{7CAE4CE9-0DD6-5CB3-CCA0-41EB05C1F210}"/>
          </ac:spMkLst>
        </pc:spChg>
      </pc:sldChg>
      <pc:sldChg chg="modSp mod">
        <pc:chgData name="Lee Harrison" userId="6be8b65f-5495-4eb9-9c5e-2e22147105c6" providerId="ADAL" clId="{5BC62B3B-9CDE-4761-83AD-DD787E3994E0}" dt="2023-08-25T00:13:48.240" v="362" actId="20577"/>
        <pc:sldMkLst>
          <pc:docMk/>
          <pc:sldMk cId="294303446" sldId="280"/>
        </pc:sldMkLst>
        <pc:spChg chg="mod">
          <ac:chgData name="Lee Harrison" userId="6be8b65f-5495-4eb9-9c5e-2e22147105c6" providerId="ADAL" clId="{5BC62B3B-9CDE-4761-83AD-DD787E3994E0}" dt="2023-08-25T00:13:33.514" v="345" actId="20577"/>
          <ac:spMkLst>
            <pc:docMk/>
            <pc:sldMk cId="294303446" sldId="280"/>
            <ac:spMk id="4" creationId="{7CAE4CE9-0DD6-5CB3-CCA0-41EB05C1F210}"/>
          </ac:spMkLst>
        </pc:spChg>
        <pc:spChg chg="mod">
          <ac:chgData name="Lee Harrison" userId="6be8b65f-5495-4eb9-9c5e-2e22147105c6" providerId="ADAL" clId="{5BC62B3B-9CDE-4761-83AD-DD787E3994E0}" dt="2023-08-25T00:13:48.240" v="362" actId="20577"/>
          <ac:spMkLst>
            <pc:docMk/>
            <pc:sldMk cId="294303446" sldId="280"/>
            <ac:spMk id="5" creationId="{690EB20F-BF3E-24A9-6CE2-0A1C24DF3909}"/>
          </ac:spMkLst>
        </pc:spChg>
      </pc:sldChg>
      <pc:sldChg chg="del">
        <pc:chgData name="Lee Harrison" userId="6be8b65f-5495-4eb9-9c5e-2e22147105c6" providerId="ADAL" clId="{5BC62B3B-9CDE-4761-83AD-DD787E3994E0}" dt="2023-08-25T00:43:42.860" v="364" actId="47"/>
        <pc:sldMkLst>
          <pc:docMk/>
          <pc:sldMk cId="2793415209" sldId="281"/>
        </pc:sldMkLst>
      </pc:sldChg>
      <pc:sldChg chg="del">
        <pc:chgData name="Lee Harrison" userId="6be8b65f-5495-4eb9-9c5e-2e22147105c6" providerId="ADAL" clId="{5BC62B3B-9CDE-4761-83AD-DD787E3994E0}" dt="2023-08-25T00:42:46.994" v="363" actId="47"/>
        <pc:sldMkLst>
          <pc:docMk/>
          <pc:sldMk cId="3869028586" sldId="282"/>
        </pc:sldMkLst>
      </pc:sldChg>
      <pc:sldChg chg="addSp modSp mod">
        <pc:chgData name="Lee Harrison" userId="6be8b65f-5495-4eb9-9c5e-2e22147105c6" providerId="ADAL" clId="{5BC62B3B-9CDE-4761-83AD-DD787E3994E0}" dt="2023-08-25T00:45:09.740" v="392"/>
        <pc:sldMkLst>
          <pc:docMk/>
          <pc:sldMk cId="605273339" sldId="283"/>
        </pc:sldMkLst>
        <pc:spChg chg="mod">
          <ac:chgData name="Lee Harrison" userId="6be8b65f-5495-4eb9-9c5e-2e22147105c6" providerId="ADAL" clId="{5BC62B3B-9CDE-4761-83AD-DD787E3994E0}" dt="2023-08-25T00:44:41.482" v="391" actId="14100"/>
          <ac:spMkLst>
            <pc:docMk/>
            <pc:sldMk cId="605273339" sldId="283"/>
            <ac:spMk id="4" creationId="{7CAE4CE9-0DD6-5CB3-CCA0-41EB05C1F210}"/>
          </ac:spMkLst>
        </pc:spChg>
        <pc:spChg chg="add mod">
          <ac:chgData name="Lee Harrison" userId="6be8b65f-5495-4eb9-9c5e-2e22147105c6" providerId="ADAL" clId="{5BC62B3B-9CDE-4761-83AD-DD787E3994E0}" dt="2023-08-25T00:45:09.740" v="392"/>
          <ac:spMkLst>
            <pc:docMk/>
            <pc:sldMk cId="605273339" sldId="283"/>
            <ac:spMk id="5" creationId="{9E68416A-EDD6-48C6-B2CC-071484894FBA}"/>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CBFEA9-D870-4D1E-A989-F39AC0A5DFA0}" type="datetimeFigureOut">
              <a:rPr lang="en-AU" smtClean="0"/>
              <a:t>23/08/2023</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BEF2243-6970-439F-996C-7FD1A7E79CAD}" type="slidenum">
              <a:rPr lang="en-AU" smtClean="0"/>
              <a:t>‹#›</a:t>
            </a:fld>
            <a:endParaRPr lang="en-AU"/>
          </a:p>
        </p:txBody>
      </p:sp>
    </p:spTree>
    <p:extLst>
      <p:ext uri="{BB962C8B-B14F-4D97-AF65-F5344CB8AC3E}">
        <p14:creationId xmlns:p14="http://schemas.microsoft.com/office/powerpoint/2010/main" val="11707984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9D75E52C-F123-0A14-2B5B-AFF37ACDE5D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1732788"/>
          </a:xfrm>
          <a:prstGeom prst="rect">
            <a:avLst/>
          </a:prstGeom>
        </p:spPr>
      </p:pic>
      <p:sp>
        <p:nvSpPr>
          <p:cNvPr id="12" name="Slide Number Placeholder 5">
            <a:extLst>
              <a:ext uri="{FF2B5EF4-FFF2-40B4-BE49-F238E27FC236}">
                <a16:creationId xmlns:a16="http://schemas.microsoft.com/office/drawing/2014/main" id="{F5290580-8FD4-2E11-C821-F8BBC0BA7502}"/>
              </a:ext>
            </a:extLst>
          </p:cNvPr>
          <p:cNvSpPr>
            <a:spLocks noGrp="1"/>
          </p:cNvSpPr>
          <p:nvPr>
            <p:ph type="sldNum" sz="quarter" idx="12"/>
          </p:nvPr>
        </p:nvSpPr>
        <p:spPr>
          <a:xfrm>
            <a:off x="9220200" y="6175831"/>
            <a:ext cx="2743200" cy="365125"/>
          </a:xfrm>
          <a:prstGeom prst="rect">
            <a:avLst/>
          </a:prstGeom>
        </p:spPr>
        <p:txBody>
          <a:bodyPr/>
          <a:lstStyle>
            <a:lvl1pPr algn="r">
              <a:defRPr sz="1200"/>
            </a:lvl1pPr>
          </a:lstStyle>
          <a:p>
            <a:fld id="{07FF4A09-D17C-412F-BA5B-45B6E98CB886}" type="slidenum">
              <a:rPr lang="en-AU" smtClean="0"/>
              <a:pPr/>
              <a:t>‹#›</a:t>
            </a:fld>
            <a:endParaRPr lang="en-AU"/>
          </a:p>
        </p:txBody>
      </p:sp>
      <p:sp>
        <p:nvSpPr>
          <p:cNvPr id="13" name="Rectangle 3">
            <a:extLst>
              <a:ext uri="{FF2B5EF4-FFF2-40B4-BE49-F238E27FC236}">
                <a16:creationId xmlns:a16="http://schemas.microsoft.com/office/drawing/2014/main" id="{30C6FC3B-D9A3-1796-B1B9-FC865F7D5D89}"/>
              </a:ext>
            </a:extLst>
          </p:cNvPr>
          <p:cNvSpPr>
            <a:spLocks noChangeArrowheads="1"/>
          </p:cNvSpPr>
          <p:nvPr userDrawn="1"/>
        </p:nvSpPr>
        <p:spPr bwMode="auto">
          <a:xfrm flipH="1">
            <a:off x="10246567" y="6325513"/>
            <a:ext cx="1716833"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100" b="0" i="0" u="none" strike="noStrike" cap="none" normalizeH="0" baseline="0">
              <a:ln>
                <a:noFill/>
              </a:ln>
              <a:solidFill>
                <a:srgbClr val="000000"/>
              </a:solidFill>
              <a:effectLst/>
              <a:latin typeface="Source Sans Pro Light" panose="020B0403030403020204" pitchFamily="34" charset="0"/>
              <a:ea typeface="Times New Roman" panose="02020603050405020304" pitchFamily="18" charset="0"/>
              <a:cs typeface="Calibri Light" panose="020F0302020204030204"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000000"/>
                </a:solidFill>
                <a:effectLst/>
                <a:latin typeface="Source Sans Pro Light" panose="020B0403030403020204" pitchFamily="34" charset="0"/>
                <a:ea typeface="Times New Roman" panose="02020603050405020304" pitchFamily="18" charset="0"/>
                <a:cs typeface="Calibri Light" panose="020F0302020204030204" pitchFamily="34" charset="0"/>
              </a:rPr>
              <a:t>Title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69397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B48A0B6D-47E9-628E-2C79-E9DCB871473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5354237"/>
            <a:ext cx="7794594" cy="1503763"/>
          </a:xfrm>
          <a:prstGeom prst="rect">
            <a:avLst/>
          </a:prstGeom>
        </p:spPr>
      </p:pic>
      <p:sp>
        <p:nvSpPr>
          <p:cNvPr id="13" name="Slide Number Placeholder 5">
            <a:extLst>
              <a:ext uri="{FF2B5EF4-FFF2-40B4-BE49-F238E27FC236}">
                <a16:creationId xmlns:a16="http://schemas.microsoft.com/office/drawing/2014/main" id="{4B186305-B807-2E75-B8E7-065560AFFB93}"/>
              </a:ext>
            </a:extLst>
          </p:cNvPr>
          <p:cNvSpPr>
            <a:spLocks noGrp="1"/>
          </p:cNvSpPr>
          <p:nvPr>
            <p:ph type="sldNum" sz="quarter" idx="12"/>
          </p:nvPr>
        </p:nvSpPr>
        <p:spPr>
          <a:xfrm>
            <a:off x="9220200" y="6175831"/>
            <a:ext cx="2743200" cy="365125"/>
          </a:xfrm>
          <a:prstGeom prst="rect">
            <a:avLst/>
          </a:prstGeom>
        </p:spPr>
        <p:txBody>
          <a:bodyPr/>
          <a:lstStyle>
            <a:lvl1pPr algn="r">
              <a:defRPr sz="1200"/>
            </a:lvl1pPr>
          </a:lstStyle>
          <a:p>
            <a:fld id="{07FF4A09-D17C-412F-BA5B-45B6E98CB886}" type="slidenum">
              <a:rPr lang="en-AU" smtClean="0"/>
              <a:pPr/>
              <a:t>‹#›</a:t>
            </a:fld>
            <a:endParaRPr lang="en-AU"/>
          </a:p>
        </p:txBody>
      </p:sp>
      <p:sp>
        <p:nvSpPr>
          <p:cNvPr id="14" name="Rectangle 3">
            <a:extLst>
              <a:ext uri="{FF2B5EF4-FFF2-40B4-BE49-F238E27FC236}">
                <a16:creationId xmlns:a16="http://schemas.microsoft.com/office/drawing/2014/main" id="{D7BAF686-4EF5-6A83-7F74-F924A3DE22C2}"/>
              </a:ext>
            </a:extLst>
          </p:cNvPr>
          <p:cNvSpPr>
            <a:spLocks noChangeArrowheads="1"/>
          </p:cNvSpPr>
          <p:nvPr userDrawn="1"/>
        </p:nvSpPr>
        <p:spPr bwMode="auto">
          <a:xfrm flipH="1">
            <a:off x="10246567" y="6325513"/>
            <a:ext cx="1716833"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100" b="0" i="0" u="none" strike="noStrike" cap="none" normalizeH="0" baseline="0">
              <a:ln>
                <a:noFill/>
              </a:ln>
              <a:solidFill>
                <a:srgbClr val="000000"/>
              </a:solidFill>
              <a:effectLst/>
              <a:latin typeface="Source Sans Pro Light" panose="020B0403030403020204" pitchFamily="34" charset="0"/>
              <a:ea typeface="Times New Roman" panose="02020603050405020304" pitchFamily="18" charset="0"/>
              <a:cs typeface="Calibri Light" panose="020F0302020204030204"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000000"/>
                </a:solidFill>
                <a:effectLst/>
                <a:latin typeface="Source Sans Pro Light" panose="020B0403030403020204" pitchFamily="34" charset="0"/>
                <a:ea typeface="Times New Roman" panose="02020603050405020304" pitchFamily="18" charset="0"/>
                <a:cs typeface="Calibri Light" panose="020F0302020204030204" pitchFamily="34" charset="0"/>
              </a:rPr>
              <a:t>Title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1536607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7" name="Slide Number Placeholder 5">
            <a:extLst>
              <a:ext uri="{FF2B5EF4-FFF2-40B4-BE49-F238E27FC236}">
                <a16:creationId xmlns:a16="http://schemas.microsoft.com/office/drawing/2014/main" id="{DBBF119C-A96B-FE2B-18D7-F8C1CBC0302E}"/>
              </a:ext>
            </a:extLst>
          </p:cNvPr>
          <p:cNvSpPr>
            <a:spLocks noGrp="1"/>
          </p:cNvSpPr>
          <p:nvPr>
            <p:ph type="sldNum" sz="quarter" idx="12"/>
          </p:nvPr>
        </p:nvSpPr>
        <p:spPr>
          <a:xfrm>
            <a:off x="9220200" y="6175831"/>
            <a:ext cx="2743200" cy="365125"/>
          </a:xfrm>
          <a:prstGeom prst="rect">
            <a:avLst/>
          </a:prstGeom>
        </p:spPr>
        <p:txBody>
          <a:bodyPr/>
          <a:lstStyle>
            <a:lvl1pPr algn="r">
              <a:defRPr sz="1200"/>
            </a:lvl1pPr>
          </a:lstStyle>
          <a:p>
            <a:fld id="{07FF4A09-D17C-412F-BA5B-45B6E98CB886}" type="slidenum">
              <a:rPr lang="en-AU" smtClean="0"/>
              <a:pPr/>
              <a:t>‹#›</a:t>
            </a:fld>
            <a:endParaRPr lang="en-AU"/>
          </a:p>
        </p:txBody>
      </p:sp>
      <p:sp>
        <p:nvSpPr>
          <p:cNvPr id="10" name="Rectangle 3">
            <a:extLst>
              <a:ext uri="{FF2B5EF4-FFF2-40B4-BE49-F238E27FC236}">
                <a16:creationId xmlns:a16="http://schemas.microsoft.com/office/drawing/2014/main" id="{6AA32882-80F8-356D-E65D-3A9996B8EE1B}"/>
              </a:ext>
            </a:extLst>
          </p:cNvPr>
          <p:cNvSpPr>
            <a:spLocks noChangeArrowheads="1"/>
          </p:cNvSpPr>
          <p:nvPr userDrawn="1"/>
        </p:nvSpPr>
        <p:spPr bwMode="auto">
          <a:xfrm flipH="1">
            <a:off x="10246567" y="6325513"/>
            <a:ext cx="1716833"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100" b="0" i="0" u="none" strike="noStrike" cap="none" normalizeH="0" baseline="0">
              <a:ln>
                <a:noFill/>
              </a:ln>
              <a:solidFill>
                <a:srgbClr val="000000"/>
              </a:solidFill>
              <a:effectLst/>
              <a:latin typeface="Source Sans Pro Light" panose="020B0403030403020204" pitchFamily="34" charset="0"/>
              <a:ea typeface="Times New Roman" panose="02020603050405020304" pitchFamily="18" charset="0"/>
              <a:cs typeface="Calibri Light" panose="020F0302020204030204"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000000"/>
                </a:solidFill>
                <a:effectLst/>
                <a:latin typeface="Source Sans Pro Light" panose="020B0403030403020204" pitchFamily="34" charset="0"/>
                <a:ea typeface="Times New Roman" panose="02020603050405020304" pitchFamily="18" charset="0"/>
                <a:cs typeface="Calibri Light" panose="020F0302020204030204" pitchFamily="34" charset="0"/>
              </a:rPr>
              <a:t>Title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3840203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Title Slide">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A221944C-6240-EB46-BF5F-6083942E1B4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4980373" cy="1478876"/>
          </a:xfrm>
          <a:prstGeom prst="rect">
            <a:avLst/>
          </a:prstGeom>
        </p:spPr>
      </p:pic>
      <p:sp>
        <p:nvSpPr>
          <p:cNvPr id="4" name="Slide Number Placeholder 5">
            <a:extLst>
              <a:ext uri="{FF2B5EF4-FFF2-40B4-BE49-F238E27FC236}">
                <a16:creationId xmlns:a16="http://schemas.microsoft.com/office/drawing/2014/main" id="{65C6FB38-49FE-AAA0-EBFB-D8BA0C0B0BF6}"/>
              </a:ext>
            </a:extLst>
          </p:cNvPr>
          <p:cNvSpPr>
            <a:spLocks noGrp="1"/>
          </p:cNvSpPr>
          <p:nvPr>
            <p:ph type="sldNum" sz="quarter" idx="12"/>
          </p:nvPr>
        </p:nvSpPr>
        <p:spPr>
          <a:xfrm>
            <a:off x="9220200" y="6175831"/>
            <a:ext cx="2743200" cy="365125"/>
          </a:xfrm>
          <a:prstGeom prst="rect">
            <a:avLst/>
          </a:prstGeom>
        </p:spPr>
        <p:txBody>
          <a:bodyPr/>
          <a:lstStyle>
            <a:lvl1pPr algn="r">
              <a:defRPr sz="1200"/>
            </a:lvl1pPr>
          </a:lstStyle>
          <a:p>
            <a:fld id="{07FF4A09-D17C-412F-BA5B-45B6E98CB886}" type="slidenum">
              <a:rPr lang="en-AU" smtClean="0"/>
              <a:pPr/>
              <a:t>‹#›</a:t>
            </a:fld>
            <a:endParaRPr lang="en-AU"/>
          </a:p>
        </p:txBody>
      </p:sp>
      <p:sp>
        <p:nvSpPr>
          <p:cNvPr id="5" name="Rectangle 3">
            <a:extLst>
              <a:ext uri="{FF2B5EF4-FFF2-40B4-BE49-F238E27FC236}">
                <a16:creationId xmlns:a16="http://schemas.microsoft.com/office/drawing/2014/main" id="{1FC2F1EE-318A-4606-6397-7757B270602E}"/>
              </a:ext>
            </a:extLst>
          </p:cNvPr>
          <p:cNvSpPr>
            <a:spLocks noChangeArrowheads="1"/>
          </p:cNvSpPr>
          <p:nvPr userDrawn="1"/>
        </p:nvSpPr>
        <p:spPr bwMode="auto">
          <a:xfrm flipH="1">
            <a:off x="10246567" y="6325513"/>
            <a:ext cx="1716833"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100" b="0" i="0" u="none" strike="noStrike" cap="none" normalizeH="0" baseline="0">
              <a:ln>
                <a:noFill/>
              </a:ln>
              <a:solidFill>
                <a:srgbClr val="000000"/>
              </a:solidFill>
              <a:effectLst/>
              <a:latin typeface="Source Sans Pro Light" panose="020B0403030403020204" pitchFamily="34" charset="0"/>
              <a:ea typeface="Times New Roman" panose="02020603050405020304" pitchFamily="18" charset="0"/>
              <a:cs typeface="Calibri Light" panose="020F0302020204030204"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000000"/>
                </a:solidFill>
                <a:effectLst/>
                <a:latin typeface="Source Sans Pro Light" panose="020B0403030403020204" pitchFamily="34" charset="0"/>
                <a:ea typeface="Times New Roman" panose="02020603050405020304" pitchFamily="18" charset="0"/>
                <a:cs typeface="Calibri Light" panose="020F0302020204030204" pitchFamily="34" charset="0"/>
              </a:rPr>
              <a:t>Title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11327309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443857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889D27-AAC5-FE22-8D35-43445606F5D5}"/>
              </a:ext>
            </a:extLst>
          </p:cNvPr>
          <p:cNvSpPr>
            <a:spLocks noGrp="1"/>
          </p:cNvSpPr>
          <p:nvPr>
            <p:ph type="ctrTitle" idx="4294967295"/>
          </p:nvPr>
        </p:nvSpPr>
        <p:spPr>
          <a:xfrm>
            <a:off x="1524000" y="3027040"/>
            <a:ext cx="9144000" cy="990600"/>
          </a:xfrm>
          <a:prstGeom prst="rect">
            <a:avLst/>
          </a:prstGeom>
        </p:spPr>
        <p:txBody>
          <a:bodyPr/>
          <a:lstStyle/>
          <a:p>
            <a:pPr algn="ctr"/>
            <a:r>
              <a:rPr lang="en-AU" sz="4800" b="1">
                <a:latin typeface="+mn-lt"/>
                <a:cs typeface="Arial" panose="020B0604020202020204" pitchFamily="34" charset="0"/>
              </a:rPr>
              <a:t>Single-Use Plastics</a:t>
            </a:r>
            <a:endParaRPr lang="en-AU" sz="4800" b="1" dirty="0">
              <a:latin typeface="+mn-lt"/>
              <a:cs typeface="Arial" panose="020B0604020202020204" pitchFamily="34" charset="0"/>
            </a:endParaRPr>
          </a:p>
        </p:txBody>
      </p:sp>
      <p:sp>
        <p:nvSpPr>
          <p:cNvPr id="3" name="Subtitle 2">
            <a:extLst>
              <a:ext uri="{FF2B5EF4-FFF2-40B4-BE49-F238E27FC236}">
                <a16:creationId xmlns:a16="http://schemas.microsoft.com/office/drawing/2014/main" id="{35E5ED31-D8FD-AAEB-1217-C481457B0A8A}"/>
              </a:ext>
            </a:extLst>
          </p:cNvPr>
          <p:cNvSpPr>
            <a:spLocks noGrp="1"/>
          </p:cNvSpPr>
          <p:nvPr>
            <p:ph type="subTitle" idx="4294967295"/>
          </p:nvPr>
        </p:nvSpPr>
        <p:spPr>
          <a:xfrm>
            <a:off x="1524000" y="3832575"/>
            <a:ext cx="9144000" cy="1655762"/>
          </a:xfrm>
          <a:prstGeom prst="rect">
            <a:avLst/>
          </a:prstGeom>
        </p:spPr>
        <p:txBody>
          <a:bodyPr>
            <a:normAutofit/>
          </a:bodyPr>
          <a:lstStyle/>
          <a:p>
            <a:pPr marL="0" indent="0" algn="ctr">
              <a:buNone/>
            </a:pPr>
            <a:r>
              <a:rPr lang="en-AU" b="1">
                <a:solidFill>
                  <a:srgbClr val="FF0000"/>
                </a:solidFill>
              </a:rPr>
              <a:t>Add the names of all team members here</a:t>
            </a:r>
          </a:p>
        </p:txBody>
      </p:sp>
      <p:pic>
        <p:nvPicPr>
          <p:cNvPr id="4" name="Picture 3" descr="A close up of a sign&#10;&#10;Description automatically generated">
            <a:extLst>
              <a:ext uri="{FF2B5EF4-FFF2-40B4-BE49-F238E27FC236}">
                <a16:creationId xmlns:a16="http://schemas.microsoft.com/office/drawing/2014/main" id="{9A5080BE-2115-B342-89D4-80834A1E11F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24761" y="0"/>
            <a:ext cx="7167239" cy="2700368"/>
          </a:xfrm>
          <a:prstGeom prst="rect">
            <a:avLst/>
          </a:prstGeom>
        </p:spPr>
      </p:pic>
      <p:pic>
        <p:nvPicPr>
          <p:cNvPr id="2049" name="Picture 3" descr="A picture containing diagram&#10;&#10;Description automatically generated">
            <a:extLst>
              <a:ext uri="{FF2B5EF4-FFF2-40B4-BE49-F238E27FC236}">
                <a16:creationId xmlns:a16="http://schemas.microsoft.com/office/drawing/2014/main" id="{038DCD96-5FA7-BF30-A0B3-45030897D1B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537200"/>
            <a:ext cx="5867400" cy="1320800"/>
          </a:xfrm>
          <a:prstGeom prst="rect">
            <a:avLst/>
          </a:prstGeom>
          <a:noFill/>
          <a:extLst>
            <a:ext uri="{909E8E84-426E-40DD-AFC4-6F175D3DCCD1}">
              <a14:hiddenFill xmlns:a14="http://schemas.microsoft.com/office/drawing/2010/main">
                <a:solidFill>
                  <a:srgbClr val="FFFFFF"/>
                </a:solidFill>
              </a14:hiddenFill>
            </a:ext>
          </a:extLst>
        </p:spPr>
      </p:pic>
      <p:sp>
        <p:nvSpPr>
          <p:cNvPr id="8" name="Slide Number Placeholder 7">
            <a:extLst>
              <a:ext uri="{FF2B5EF4-FFF2-40B4-BE49-F238E27FC236}">
                <a16:creationId xmlns:a16="http://schemas.microsoft.com/office/drawing/2014/main" id="{0A67AE4C-0E9F-FE56-9A0C-A63F6443C279}"/>
              </a:ext>
            </a:extLst>
          </p:cNvPr>
          <p:cNvSpPr>
            <a:spLocks noGrp="1"/>
          </p:cNvSpPr>
          <p:nvPr>
            <p:ph type="sldNum" sz="quarter" idx="12"/>
          </p:nvPr>
        </p:nvSpPr>
        <p:spPr/>
        <p:txBody>
          <a:bodyPr/>
          <a:lstStyle/>
          <a:p>
            <a:fld id="{07FF4A09-D17C-412F-BA5B-45B6E98CB886}" type="slidenum">
              <a:rPr lang="en-AU" smtClean="0"/>
              <a:pPr/>
              <a:t>1</a:t>
            </a:fld>
            <a:endParaRPr lang="en-AU" dirty="0"/>
          </a:p>
        </p:txBody>
      </p:sp>
    </p:spTree>
    <p:extLst>
      <p:ext uri="{BB962C8B-B14F-4D97-AF65-F5344CB8AC3E}">
        <p14:creationId xmlns:p14="http://schemas.microsoft.com/office/powerpoint/2010/main" val="42460150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a:extLst>
              <a:ext uri="{FF2B5EF4-FFF2-40B4-BE49-F238E27FC236}">
                <a16:creationId xmlns:a16="http://schemas.microsoft.com/office/drawing/2014/main" id="{C31B5728-736A-F5AF-8ADF-63841D1C73C1}"/>
              </a:ext>
            </a:extLst>
          </p:cNvPr>
          <p:cNvSpPr>
            <a:spLocks noChangeArrowheads="1"/>
          </p:cNvSpPr>
          <p:nvPr/>
        </p:nvSpPr>
        <p:spPr bwMode="auto">
          <a:xfrm flipH="1">
            <a:off x="10246567" y="6325513"/>
            <a:ext cx="1716833"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100" b="0" i="0" u="none" strike="noStrike" cap="none" normalizeH="0" baseline="0">
              <a:ln>
                <a:noFill/>
              </a:ln>
              <a:solidFill>
                <a:srgbClr val="000000"/>
              </a:solidFill>
              <a:effectLst/>
              <a:latin typeface="Source Sans Pro Light" panose="020B0403030403020204" pitchFamily="34" charset="0"/>
              <a:ea typeface="Times New Roman" panose="02020603050405020304" pitchFamily="18" charset="0"/>
              <a:cs typeface="Calibri Light" panose="020F0302020204030204"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000000"/>
                </a:solidFill>
                <a:effectLst/>
                <a:latin typeface="Source Sans Pro Light" panose="020B0403030403020204" pitchFamily="34" charset="0"/>
                <a:ea typeface="Times New Roman" panose="02020603050405020304" pitchFamily="18" charset="0"/>
                <a:cs typeface="Calibri Light" panose="020F0302020204030204" pitchFamily="34" charset="0"/>
              </a:rPr>
              <a:t>Title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 name="Subtitle 2">
            <a:extLst>
              <a:ext uri="{FF2B5EF4-FFF2-40B4-BE49-F238E27FC236}">
                <a16:creationId xmlns:a16="http://schemas.microsoft.com/office/drawing/2014/main" id="{9EF6227D-7043-DF88-E97A-1FD0F59EB370}"/>
              </a:ext>
            </a:extLst>
          </p:cNvPr>
          <p:cNvSpPr>
            <a:spLocks noGrp="1"/>
          </p:cNvSpPr>
          <p:nvPr>
            <p:ph type="subTitle" idx="4294967295"/>
          </p:nvPr>
        </p:nvSpPr>
        <p:spPr>
          <a:xfrm>
            <a:off x="435428" y="481467"/>
            <a:ext cx="9144000" cy="592591"/>
          </a:xfrm>
          <a:prstGeom prst="rect">
            <a:avLst/>
          </a:prstGeom>
        </p:spPr>
        <p:txBody>
          <a:bodyPr>
            <a:normAutofit/>
          </a:bodyPr>
          <a:lstStyle/>
          <a:p>
            <a:pPr algn="l"/>
            <a:r>
              <a:rPr lang="en-AU" sz="3200" b="1">
                <a:solidFill>
                  <a:schemeClr val="accent1"/>
                </a:solidFill>
              </a:rPr>
              <a:t>SUP alternatives – let’s make a change!</a:t>
            </a:r>
          </a:p>
        </p:txBody>
      </p:sp>
      <p:graphicFrame>
        <p:nvGraphicFramePr>
          <p:cNvPr id="4" name="Table 3">
            <a:extLst>
              <a:ext uri="{FF2B5EF4-FFF2-40B4-BE49-F238E27FC236}">
                <a16:creationId xmlns:a16="http://schemas.microsoft.com/office/drawing/2014/main" id="{DB08380E-F645-6A4F-159B-3A7884629D0C}"/>
              </a:ext>
            </a:extLst>
          </p:cNvPr>
          <p:cNvGraphicFramePr>
            <a:graphicFrameLocks noGrp="1"/>
          </p:cNvGraphicFramePr>
          <p:nvPr>
            <p:extLst>
              <p:ext uri="{D42A27DB-BD31-4B8C-83A1-F6EECF244321}">
                <p14:modId xmlns:p14="http://schemas.microsoft.com/office/powerpoint/2010/main" val="3751258707"/>
              </p:ext>
            </p:extLst>
          </p:nvPr>
        </p:nvGraphicFramePr>
        <p:xfrm>
          <a:off x="440140" y="2083935"/>
          <a:ext cx="11272889" cy="3142658"/>
        </p:xfrm>
        <a:graphic>
          <a:graphicData uri="http://schemas.openxmlformats.org/drawingml/2006/table">
            <a:tbl>
              <a:tblPr>
                <a:tableStyleId>{BC89EF96-8CEA-46FF-86C4-4CE0E7609802}</a:tableStyleId>
              </a:tblPr>
              <a:tblGrid>
                <a:gridCol w="3043289">
                  <a:extLst>
                    <a:ext uri="{9D8B030D-6E8A-4147-A177-3AD203B41FA5}">
                      <a16:colId xmlns:a16="http://schemas.microsoft.com/office/drawing/2014/main" val="3577395072"/>
                    </a:ext>
                  </a:extLst>
                </a:gridCol>
                <a:gridCol w="8229600">
                  <a:extLst>
                    <a:ext uri="{9D8B030D-6E8A-4147-A177-3AD203B41FA5}">
                      <a16:colId xmlns:a16="http://schemas.microsoft.com/office/drawing/2014/main" val="3488571791"/>
                    </a:ext>
                  </a:extLst>
                </a:gridCol>
              </a:tblGrid>
              <a:tr h="496209">
                <a:tc>
                  <a:txBody>
                    <a:bodyPr/>
                    <a:lstStyle/>
                    <a:p>
                      <a:pPr algn="ctr" fontAlgn="base"/>
                      <a:r>
                        <a:rPr lang="en-AU" sz="1700" b="1">
                          <a:solidFill>
                            <a:srgbClr val="000000"/>
                          </a:solidFill>
                          <a:effectLst/>
                        </a:rPr>
                        <a:t>Single-use plastic item</a:t>
                      </a:r>
                      <a:r>
                        <a:rPr lang="en-AU" sz="1700" b="1">
                          <a:solidFill>
                            <a:srgbClr val="FFFFFF"/>
                          </a:solidFill>
                          <a:effectLst/>
                        </a:rPr>
                        <a:t>​</a:t>
                      </a:r>
                      <a:endParaRPr lang="en-AU" sz="1700" b="1" i="0">
                        <a:solidFill>
                          <a:srgbClr val="FFFFFF"/>
                        </a:solidFill>
                        <a:effectLst/>
                      </a:endParaRPr>
                    </a:p>
                  </a:txBody>
                  <a:tcPr marL="88803" marR="88803" marT="44401" marB="44401" anchor="ctr"/>
                </a:tc>
                <a:tc>
                  <a:txBody>
                    <a:bodyPr/>
                    <a:lstStyle/>
                    <a:p>
                      <a:pPr algn="ctr" fontAlgn="base"/>
                      <a:r>
                        <a:rPr lang="en-AU" sz="1700" b="1">
                          <a:solidFill>
                            <a:srgbClr val="000000"/>
                          </a:solidFill>
                          <a:effectLst/>
                        </a:rPr>
                        <a:t>Alternative item/s</a:t>
                      </a:r>
                      <a:r>
                        <a:rPr lang="en-AU" sz="1700" b="1">
                          <a:solidFill>
                            <a:srgbClr val="FFFFFF"/>
                          </a:solidFill>
                          <a:effectLst/>
                        </a:rPr>
                        <a:t>​</a:t>
                      </a:r>
                      <a:endParaRPr lang="en-AU" sz="1700" b="1" i="0">
                        <a:solidFill>
                          <a:srgbClr val="FFFFFF"/>
                        </a:solidFill>
                        <a:effectLst/>
                      </a:endParaRPr>
                    </a:p>
                  </a:txBody>
                  <a:tcPr marL="88803" marR="88803" marT="44401" marB="44401" anchor="ctr"/>
                </a:tc>
                <a:extLst>
                  <a:ext uri="{0D108BD9-81ED-4DB2-BD59-A6C34878D82A}">
                    <a16:rowId xmlns:a16="http://schemas.microsoft.com/office/drawing/2014/main" val="1744517415"/>
                  </a:ext>
                </a:extLst>
              </a:tr>
              <a:tr h="496209">
                <a:tc>
                  <a:txBody>
                    <a:bodyPr/>
                    <a:lstStyle/>
                    <a:p>
                      <a:pPr algn="l" fontAlgn="base"/>
                      <a:r>
                        <a:rPr lang="en-AU" sz="1700" b="0">
                          <a:solidFill>
                            <a:srgbClr val="000000"/>
                          </a:solidFill>
                          <a:effectLst/>
                        </a:rPr>
                        <a:t>Plastic straw​</a:t>
                      </a:r>
                      <a:endParaRPr lang="en-AU" sz="1700" b="0" i="0">
                        <a:solidFill>
                          <a:srgbClr val="000000"/>
                        </a:solidFill>
                        <a:effectLst/>
                      </a:endParaRPr>
                    </a:p>
                  </a:txBody>
                  <a:tcPr marL="88803" marR="88803" marT="44401" marB="44401" anchor="ctr"/>
                </a:tc>
                <a:tc>
                  <a:txBody>
                    <a:bodyPr/>
                    <a:lstStyle/>
                    <a:p>
                      <a:pPr algn="l" fontAlgn="auto"/>
                      <a:r>
                        <a:rPr lang="en-AU" sz="1700" b="0">
                          <a:solidFill>
                            <a:srgbClr val="000000"/>
                          </a:solidFill>
                          <a:effectLst/>
                        </a:rPr>
                        <a:t>​</a:t>
                      </a:r>
                      <a:endParaRPr lang="en-AU" sz="1700" b="0" i="0">
                        <a:solidFill>
                          <a:srgbClr val="000000"/>
                        </a:solidFill>
                        <a:effectLst/>
                        <a:latin typeface="Calibri" panose="020F0502020204030204" pitchFamily="34" charset="0"/>
                      </a:endParaRPr>
                    </a:p>
                  </a:txBody>
                  <a:tcPr marL="88803" marR="88803" marT="44401" marB="44401"/>
                </a:tc>
                <a:extLst>
                  <a:ext uri="{0D108BD9-81ED-4DB2-BD59-A6C34878D82A}">
                    <a16:rowId xmlns:a16="http://schemas.microsoft.com/office/drawing/2014/main" val="3302827121"/>
                  </a:ext>
                </a:extLst>
              </a:tr>
              <a:tr h="496209">
                <a:tc>
                  <a:txBody>
                    <a:bodyPr/>
                    <a:lstStyle/>
                    <a:p>
                      <a:pPr algn="l" fontAlgn="base"/>
                      <a:r>
                        <a:rPr lang="en-AU" sz="1700" b="0" i="0">
                          <a:solidFill>
                            <a:srgbClr val="000000"/>
                          </a:solidFill>
                          <a:effectLst/>
                        </a:rPr>
                        <a:t>Plastic take-away cup</a:t>
                      </a:r>
                    </a:p>
                  </a:txBody>
                  <a:tcPr marL="88803" marR="88803" marT="44401" marB="44401" anchor="ctr"/>
                </a:tc>
                <a:tc>
                  <a:txBody>
                    <a:bodyPr/>
                    <a:lstStyle/>
                    <a:p>
                      <a:pPr algn="l" fontAlgn="auto"/>
                      <a:r>
                        <a:rPr lang="en-AU" sz="1700" b="0">
                          <a:solidFill>
                            <a:srgbClr val="000000"/>
                          </a:solidFill>
                          <a:effectLst/>
                        </a:rPr>
                        <a:t>​</a:t>
                      </a:r>
                      <a:endParaRPr lang="en-AU" sz="1700" b="0" i="0">
                        <a:solidFill>
                          <a:srgbClr val="000000"/>
                        </a:solidFill>
                        <a:effectLst/>
                        <a:latin typeface="Calibri" panose="020F0502020204030204" pitchFamily="34" charset="0"/>
                      </a:endParaRPr>
                    </a:p>
                  </a:txBody>
                  <a:tcPr marL="88803" marR="88803" marT="44401" marB="44401"/>
                </a:tc>
                <a:extLst>
                  <a:ext uri="{0D108BD9-81ED-4DB2-BD59-A6C34878D82A}">
                    <a16:rowId xmlns:a16="http://schemas.microsoft.com/office/drawing/2014/main" val="3818664272"/>
                  </a:ext>
                </a:extLst>
              </a:tr>
              <a:tr h="496209">
                <a:tc>
                  <a:txBody>
                    <a:bodyPr/>
                    <a:lstStyle/>
                    <a:p>
                      <a:pPr algn="l" fontAlgn="base"/>
                      <a:r>
                        <a:rPr lang="en-AU" sz="1700" b="0">
                          <a:solidFill>
                            <a:srgbClr val="000000"/>
                          </a:solidFill>
                          <a:effectLst/>
                        </a:rPr>
                        <a:t>Plastic shopping bag​</a:t>
                      </a:r>
                      <a:endParaRPr lang="en-AU" sz="1700" b="0" i="0">
                        <a:solidFill>
                          <a:srgbClr val="000000"/>
                        </a:solidFill>
                        <a:effectLst/>
                      </a:endParaRPr>
                    </a:p>
                  </a:txBody>
                  <a:tcPr marL="88803" marR="88803" marT="44401" marB="44401" anchor="ctr"/>
                </a:tc>
                <a:tc>
                  <a:txBody>
                    <a:bodyPr/>
                    <a:lstStyle/>
                    <a:p>
                      <a:pPr algn="l" fontAlgn="auto"/>
                      <a:r>
                        <a:rPr lang="en-AU" sz="1700" b="0">
                          <a:solidFill>
                            <a:srgbClr val="000000"/>
                          </a:solidFill>
                          <a:effectLst/>
                        </a:rPr>
                        <a:t>​</a:t>
                      </a:r>
                      <a:endParaRPr lang="en-AU" sz="1700" b="0" i="0">
                        <a:solidFill>
                          <a:srgbClr val="000000"/>
                        </a:solidFill>
                        <a:effectLst/>
                        <a:latin typeface="Calibri" panose="020F0502020204030204" pitchFamily="34" charset="0"/>
                      </a:endParaRPr>
                    </a:p>
                  </a:txBody>
                  <a:tcPr marL="88803" marR="88803" marT="44401" marB="44401"/>
                </a:tc>
                <a:extLst>
                  <a:ext uri="{0D108BD9-81ED-4DB2-BD59-A6C34878D82A}">
                    <a16:rowId xmlns:a16="http://schemas.microsoft.com/office/drawing/2014/main" val="2009921356"/>
                  </a:ext>
                </a:extLst>
              </a:tr>
              <a:tr h="496209">
                <a:tc>
                  <a:txBody>
                    <a:bodyPr/>
                    <a:lstStyle/>
                    <a:p>
                      <a:pPr algn="l" fontAlgn="base"/>
                      <a:r>
                        <a:rPr lang="en-AU" sz="1700" b="0">
                          <a:solidFill>
                            <a:srgbClr val="000000"/>
                          </a:solidFill>
                          <a:effectLst/>
                        </a:rPr>
                        <a:t>Plastic cutlery​</a:t>
                      </a:r>
                      <a:endParaRPr lang="en-AU" sz="1700" b="0" i="0">
                        <a:solidFill>
                          <a:srgbClr val="000000"/>
                        </a:solidFill>
                        <a:effectLst/>
                      </a:endParaRPr>
                    </a:p>
                  </a:txBody>
                  <a:tcPr marL="88803" marR="88803" marT="44401" marB="44401" anchor="ctr"/>
                </a:tc>
                <a:tc>
                  <a:txBody>
                    <a:bodyPr/>
                    <a:lstStyle/>
                    <a:p>
                      <a:pPr algn="l" fontAlgn="auto"/>
                      <a:r>
                        <a:rPr lang="en-AU" sz="1700" b="0">
                          <a:solidFill>
                            <a:srgbClr val="000000"/>
                          </a:solidFill>
                          <a:effectLst/>
                        </a:rPr>
                        <a:t>​</a:t>
                      </a:r>
                      <a:endParaRPr lang="en-AU" sz="1700" b="0" i="0">
                        <a:solidFill>
                          <a:srgbClr val="000000"/>
                        </a:solidFill>
                        <a:effectLst/>
                        <a:latin typeface="Calibri" panose="020F0502020204030204" pitchFamily="34" charset="0"/>
                      </a:endParaRPr>
                    </a:p>
                  </a:txBody>
                  <a:tcPr marL="88803" marR="88803" marT="44401" marB="44401"/>
                </a:tc>
                <a:extLst>
                  <a:ext uri="{0D108BD9-81ED-4DB2-BD59-A6C34878D82A}">
                    <a16:rowId xmlns:a16="http://schemas.microsoft.com/office/drawing/2014/main" val="4244755337"/>
                  </a:ext>
                </a:extLst>
              </a:tr>
              <a:tr h="661613">
                <a:tc>
                  <a:txBody>
                    <a:bodyPr/>
                    <a:lstStyle/>
                    <a:p>
                      <a:pPr algn="l" fontAlgn="base"/>
                      <a:r>
                        <a:rPr lang="en-AU" sz="1700" b="0">
                          <a:solidFill>
                            <a:srgbClr val="000000"/>
                          </a:solidFill>
                          <a:effectLst/>
                        </a:rPr>
                        <a:t>Plastic food container</a:t>
                      </a:r>
                      <a:endParaRPr lang="en-AU" sz="1700" b="0" i="0">
                        <a:solidFill>
                          <a:srgbClr val="000000"/>
                        </a:solidFill>
                        <a:effectLst/>
                      </a:endParaRPr>
                    </a:p>
                  </a:txBody>
                  <a:tcPr marL="88803" marR="88803" marT="44401" marB="44401" anchor="ctr"/>
                </a:tc>
                <a:tc>
                  <a:txBody>
                    <a:bodyPr/>
                    <a:lstStyle/>
                    <a:p>
                      <a:pPr algn="l" fontAlgn="auto"/>
                      <a:r>
                        <a:rPr lang="en-AU" sz="1700" b="0">
                          <a:solidFill>
                            <a:srgbClr val="000000"/>
                          </a:solidFill>
                          <a:effectLst/>
                        </a:rPr>
                        <a:t>​</a:t>
                      </a:r>
                      <a:endParaRPr lang="en-AU" sz="1700" b="0" i="0">
                        <a:solidFill>
                          <a:srgbClr val="000000"/>
                        </a:solidFill>
                        <a:effectLst/>
                        <a:latin typeface="Calibri" panose="020F0502020204030204" pitchFamily="34" charset="0"/>
                      </a:endParaRPr>
                    </a:p>
                  </a:txBody>
                  <a:tcPr marL="88803" marR="88803" marT="44401" marB="44401"/>
                </a:tc>
                <a:extLst>
                  <a:ext uri="{0D108BD9-81ED-4DB2-BD59-A6C34878D82A}">
                    <a16:rowId xmlns:a16="http://schemas.microsoft.com/office/drawing/2014/main" val="2221788064"/>
                  </a:ext>
                </a:extLst>
              </a:tr>
            </a:tbl>
          </a:graphicData>
        </a:graphic>
      </p:graphicFrame>
      <p:sp>
        <p:nvSpPr>
          <p:cNvPr id="2" name="Subtitle 2">
            <a:extLst>
              <a:ext uri="{FF2B5EF4-FFF2-40B4-BE49-F238E27FC236}">
                <a16:creationId xmlns:a16="http://schemas.microsoft.com/office/drawing/2014/main" id="{19653667-6974-E768-02BD-EE62D6B07CD4}"/>
              </a:ext>
            </a:extLst>
          </p:cNvPr>
          <p:cNvSpPr txBox="1">
            <a:spLocks/>
          </p:cNvSpPr>
          <p:nvPr/>
        </p:nvSpPr>
        <p:spPr>
          <a:xfrm>
            <a:off x="435428" y="1155021"/>
            <a:ext cx="11527972" cy="84795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rtl="0" fontAlgn="base"/>
            <a:r>
              <a:rPr lang="en-US" sz="2000" b="0" i="0" u="none" strike="noStrike">
                <a:solidFill>
                  <a:srgbClr val="000000"/>
                </a:solidFill>
                <a:effectLst/>
                <a:latin typeface="Calibri" panose="020F0502020204030204" pitchFamily="34" charset="0"/>
              </a:rPr>
              <a:t>Did you know that there are many alternatives for everyday single-use plastic items? </a:t>
            </a:r>
          </a:p>
          <a:p>
            <a:pPr algn="l" rtl="0" fontAlgn="base"/>
            <a:r>
              <a:rPr lang="en-US" sz="2000" b="0" i="0" u="none" strike="noStrike">
                <a:solidFill>
                  <a:srgbClr val="000000"/>
                </a:solidFill>
                <a:effectLst/>
                <a:latin typeface="Calibri" panose="020F0502020204030204" pitchFamily="34" charset="0"/>
              </a:rPr>
              <a:t>We found these alternatives for common single-use plastic items:</a:t>
            </a:r>
            <a:r>
              <a:rPr lang="en-US" sz="2000" b="0" i="0">
                <a:solidFill>
                  <a:srgbClr val="000000"/>
                </a:solidFill>
                <a:effectLst/>
                <a:latin typeface="Calibri" panose="020F0502020204030204" pitchFamily="34" charset="0"/>
              </a:rPr>
              <a:t>​</a:t>
            </a:r>
            <a:endParaRPr lang="en-US" sz="2000" b="0" i="0">
              <a:solidFill>
                <a:srgbClr val="000000"/>
              </a:solidFill>
              <a:effectLst/>
            </a:endParaRPr>
          </a:p>
        </p:txBody>
      </p:sp>
      <p:sp>
        <p:nvSpPr>
          <p:cNvPr id="3" name="Slide Number Placeholder 2">
            <a:extLst>
              <a:ext uri="{FF2B5EF4-FFF2-40B4-BE49-F238E27FC236}">
                <a16:creationId xmlns:a16="http://schemas.microsoft.com/office/drawing/2014/main" id="{1D0B1CCF-7496-7CB2-04D7-6BFCE2F4DD50}"/>
              </a:ext>
            </a:extLst>
          </p:cNvPr>
          <p:cNvSpPr>
            <a:spLocks noGrp="1"/>
          </p:cNvSpPr>
          <p:nvPr>
            <p:ph type="sldNum" sz="quarter" idx="12"/>
          </p:nvPr>
        </p:nvSpPr>
        <p:spPr/>
        <p:txBody>
          <a:bodyPr/>
          <a:lstStyle/>
          <a:p>
            <a:fld id="{07FF4A09-D17C-412F-BA5B-45B6E98CB886}" type="slidenum">
              <a:rPr lang="en-AU" smtClean="0"/>
              <a:pPr/>
              <a:t>10</a:t>
            </a:fld>
            <a:endParaRPr lang="en-AU"/>
          </a:p>
        </p:txBody>
      </p:sp>
      <p:pic>
        <p:nvPicPr>
          <p:cNvPr id="7" name="Picture 2" descr="Logo&#10;&#10;Description automatically generated">
            <a:extLst>
              <a:ext uri="{FF2B5EF4-FFF2-40B4-BE49-F238E27FC236}">
                <a16:creationId xmlns:a16="http://schemas.microsoft.com/office/drawing/2014/main" id="{C6838B40-F4F8-CCF5-8AF3-1BCFF9F60713}"/>
              </a:ext>
            </a:extLst>
          </p:cNvPr>
          <p:cNvPicPr>
            <a:picLocks noChangeAspect="1"/>
          </p:cNvPicPr>
          <p:nvPr/>
        </p:nvPicPr>
        <p:blipFill>
          <a:blip r:embed="rId2"/>
          <a:stretch>
            <a:fillRect/>
          </a:stretch>
        </p:blipFill>
        <p:spPr>
          <a:xfrm>
            <a:off x="280930" y="6223544"/>
            <a:ext cx="1320188" cy="461007"/>
          </a:xfrm>
          <a:prstGeom prst="rect">
            <a:avLst/>
          </a:prstGeom>
        </p:spPr>
      </p:pic>
    </p:spTree>
    <p:extLst>
      <p:ext uri="{BB962C8B-B14F-4D97-AF65-F5344CB8AC3E}">
        <p14:creationId xmlns:p14="http://schemas.microsoft.com/office/powerpoint/2010/main" val="13079738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a:extLst>
              <a:ext uri="{FF2B5EF4-FFF2-40B4-BE49-F238E27FC236}">
                <a16:creationId xmlns:a16="http://schemas.microsoft.com/office/drawing/2014/main" id="{C31B5728-736A-F5AF-8ADF-63841D1C73C1}"/>
              </a:ext>
            </a:extLst>
          </p:cNvPr>
          <p:cNvSpPr>
            <a:spLocks noChangeArrowheads="1"/>
          </p:cNvSpPr>
          <p:nvPr/>
        </p:nvSpPr>
        <p:spPr bwMode="auto">
          <a:xfrm flipH="1">
            <a:off x="10246567" y="6325513"/>
            <a:ext cx="1716833"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100" b="0" i="0" u="none" strike="noStrike" cap="none" normalizeH="0" baseline="0">
              <a:ln>
                <a:noFill/>
              </a:ln>
              <a:solidFill>
                <a:srgbClr val="000000"/>
              </a:solidFill>
              <a:effectLst/>
              <a:latin typeface="Source Sans Pro Light" panose="020B0403030403020204" pitchFamily="34" charset="0"/>
              <a:ea typeface="Times New Roman" panose="02020603050405020304" pitchFamily="18" charset="0"/>
              <a:cs typeface="Calibri Light" panose="020F0302020204030204"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000000"/>
                </a:solidFill>
                <a:effectLst/>
                <a:latin typeface="Source Sans Pro Light" panose="020B0403030403020204" pitchFamily="34" charset="0"/>
                <a:ea typeface="Times New Roman" panose="02020603050405020304" pitchFamily="18" charset="0"/>
                <a:cs typeface="Calibri Light" panose="020F0302020204030204" pitchFamily="34" charset="0"/>
              </a:rPr>
              <a:t>Title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 name="Subtitle 2">
            <a:extLst>
              <a:ext uri="{FF2B5EF4-FFF2-40B4-BE49-F238E27FC236}">
                <a16:creationId xmlns:a16="http://schemas.microsoft.com/office/drawing/2014/main" id="{9EF6227D-7043-DF88-E97A-1FD0F59EB370}"/>
              </a:ext>
            </a:extLst>
          </p:cNvPr>
          <p:cNvSpPr>
            <a:spLocks noGrp="1"/>
          </p:cNvSpPr>
          <p:nvPr>
            <p:ph type="subTitle" idx="4294967295"/>
          </p:nvPr>
        </p:nvSpPr>
        <p:spPr>
          <a:xfrm>
            <a:off x="435428" y="481467"/>
            <a:ext cx="9144000" cy="592591"/>
          </a:xfrm>
          <a:prstGeom prst="rect">
            <a:avLst/>
          </a:prstGeom>
        </p:spPr>
        <p:txBody>
          <a:bodyPr>
            <a:normAutofit/>
          </a:bodyPr>
          <a:lstStyle/>
          <a:p>
            <a:pPr algn="l"/>
            <a:r>
              <a:rPr lang="en-AU" sz="3200" b="1">
                <a:solidFill>
                  <a:schemeClr val="accent1"/>
                </a:solidFill>
              </a:rPr>
              <a:t>Making the change</a:t>
            </a:r>
          </a:p>
        </p:txBody>
      </p:sp>
      <p:graphicFrame>
        <p:nvGraphicFramePr>
          <p:cNvPr id="4" name="Table 3">
            <a:extLst>
              <a:ext uri="{FF2B5EF4-FFF2-40B4-BE49-F238E27FC236}">
                <a16:creationId xmlns:a16="http://schemas.microsoft.com/office/drawing/2014/main" id="{DB08380E-F645-6A4F-159B-3A7884629D0C}"/>
              </a:ext>
            </a:extLst>
          </p:cNvPr>
          <p:cNvGraphicFramePr>
            <a:graphicFrameLocks noGrp="1"/>
          </p:cNvGraphicFramePr>
          <p:nvPr>
            <p:extLst>
              <p:ext uri="{D42A27DB-BD31-4B8C-83A1-F6EECF244321}">
                <p14:modId xmlns:p14="http://schemas.microsoft.com/office/powerpoint/2010/main" val="802505374"/>
              </p:ext>
            </p:extLst>
          </p:nvPr>
        </p:nvGraphicFramePr>
        <p:xfrm>
          <a:off x="440140" y="1861928"/>
          <a:ext cx="11316432" cy="3323771"/>
        </p:xfrm>
        <a:graphic>
          <a:graphicData uri="http://schemas.openxmlformats.org/drawingml/2006/table">
            <a:tbl>
              <a:tblPr>
                <a:tableStyleId>{BC89EF96-8CEA-46FF-86C4-4CE0E7609802}</a:tableStyleId>
              </a:tblPr>
              <a:tblGrid>
                <a:gridCol w="2767517">
                  <a:extLst>
                    <a:ext uri="{9D8B030D-6E8A-4147-A177-3AD203B41FA5}">
                      <a16:colId xmlns:a16="http://schemas.microsoft.com/office/drawing/2014/main" val="3577395072"/>
                    </a:ext>
                  </a:extLst>
                </a:gridCol>
                <a:gridCol w="4572000">
                  <a:extLst>
                    <a:ext uri="{9D8B030D-6E8A-4147-A177-3AD203B41FA5}">
                      <a16:colId xmlns:a16="http://schemas.microsoft.com/office/drawing/2014/main" val="3488571791"/>
                    </a:ext>
                  </a:extLst>
                </a:gridCol>
                <a:gridCol w="3976915">
                  <a:extLst>
                    <a:ext uri="{9D8B030D-6E8A-4147-A177-3AD203B41FA5}">
                      <a16:colId xmlns:a16="http://schemas.microsoft.com/office/drawing/2014/main" val="3292438726"/>
                    </a:ext>
                  </a:extLst>
                </a:gridCol>
              </a:tblGrid>
              <a:tr h="433535">
                <a:tc>
                  <a:txBody>
                    <a:bodyPr/>
                    <a:lstStyle/>
                    <a:p>
                      <a:pPr algn="ctr" fontAlgn="base"/>
                      <a:r>
                        <a:rPr lang="en-AU" sz="1700" b="1">
                          <a:solidFill>
                            <a:srgbClr val="000000"/>
                          </a:solidFill>
                          <a:effectLst/>
                        </a:rPr>
                        <a:t>Single-use plastic item</a:t>
                      </a:r>
                      <a:r>
                        <a:rPr lang="en-AU" sz="1700" b="1">
                          <a:solidFill>
                            <a:srgbClr val="FFFFFF"/>
                          </a:solidFill>
                          <a:effectLst/>
                        </a:rPr>
                        <a:t>​</a:t>
                      </a:r>
                      <a:endParaRPr lang="en-AU" sz="1700" b="1" i="0">
                        <a:solidFill>
                          <a:srgbClr val="FFFFFF"/>
                        </a:solidFill>
                        <a:effectLst/>
                      </a:endParaRPr>
                    </a:p>
                  </a:txBody>
                  <a:tcPr marL="88803" marR="88803" marT="44401" marB="44401" anchor="ctr"/>
                </a:tc>
                <a:tc>
                  <a:txBody>
                    <a:bodyPr/>
                    <a:lstStyle/>
                    <a:p>
                      <a:pPr algn="ctr" fontAlgn="base"/>
                      <a:r>
                        <a:rPr lang="en-AU" sz="1700" b="1">
                          <a:solidFill>
                            <a:srgbClr val="000000"/>
                          </a:solidFill>
                          <a:effectLst/>
                        </a:rPr>
                        <a:t>What it was used for</a:t>
                      </a:r>
                      <a:r>
                        <a:rPr lang="en-AU" sz="1700" b="1">
                          <a:solidFill>
                            <a:srgbClr val="FFFFFF"/>
                          </a:solidFill>
                          <a:effectLst/>
                        </a:rPr>
                        <a:t>​</a:t>
                      </a:r>
                      <a:endParaRPr lang="en-AU" sz="1700" b="1" i="0">
                        <a:solidFill>
                          <a:srgbClr val="FFFFFF"/>
                        </a:solidFill>
                        <a:effectLst/>
                      </a:endParaRPr>
                    </a:p>
                  </a:txBody>
                  <a:tcPr marL="88803" marR="88803" marT="44401" marB="44401" anchor="ctr"/>
                </a:tc>
                <a:tc>
                  <a:txBody>
                    <a:bodyPr/>
                    <a:lstStyle/>
                    <a:p>
                      <a:pPr algn="ctr" fontAlgn="base"/>
                      <a:r>
                        <a:rPr lang="en-AU" sz="1700" b="1">
                          <a:solidFill>
                            <a:srgbClr val="000000"/>
                          </a:solidFill>
                          <a:effectLst/>
                        </a:rPr>
                        <a:t>Alternative we can change to</a:t>
                      </a:r>
                      <a:r>
                        <a:rPr lang="en-AU" sz="1700" b="1">
                          <a:solidFill>
                            <a:srgbClr val="FFFFFF"/>
                          </a:solidFill>
                          <a:effectLst/>
                        </a:rPr>
                        <a:t>​</a:t>
                      </a:r>
                      <a:endParaRPr lang="en-AU" sz="1700" b="1" i="0">
                        <a:solidFill>
                          <a:srgbClr val="FFFFFF"/>
                        </a:solidFill>
                        <a:effectLst/>
                      </a:endParaRPr>
                    </a:p>
                  </a:txBody>
                  <a:tcPr marL="88803" marR="88803" marT="44401" marB="44401" anchor="ctr"/>
                </a:tc>
                <a:extLst>
                  <a:ext uri="{0D108BD9-81ED-4DB2-BD59-A6C34878D82A}">
                    <a16:rowId xmlns:a16="http://schemas.microsoft.com/office/drawing/2014/main" val="1744517415"/>
                  </a:ext>
                </a:extLst>
              </a:tr>
              <a:tr h="481706">
                <a:tc>
                  <a:txBody>
                    <a:bodyPr/>
                    <a:lstStyle/>
                    <a:p>
                      <a:pPr algn="l" fontAlgn="base"/>
                      <a:endParaRPr lang="en-AU" sz="1700" b="0" i="0">
                        <a:solidFill>
                          <a:srgbClr val="000000"/>
                        </a:solidFill>
                        <a:effectLst/>
                      </a:endParaRPr>
                    </a:p>
                  </a:txBody>
                  <a:tcPr marL="88803" marR="88803" marT="44401" marB="44401" anchor="ctr"/>
                </a:tc>
                <a:tc>
                  <a:txBody>
                    <a:bodyPr/>
                    <a:lstStyle/>
                    <a:p>
                      <a:pPr algn="l" fontAlgn="auto"/>
                      <a:r>
                        <a:rPr lang="en-AU" sz="1700" b="0">
                          <a:solidFill>
                            <a:srgbClr val="000000"/>
                          </a:solidFill>
                          <a:effectLst/>
                        </a:rPr>
                        <a:t>​</a:t>
                      </a:r>
                      <a:endParaRPr lang="en-AU" sz="1700" b="0" i="0">
                        <a:solidFill>
                          <a:srgbClr val="000000"/>
                        </a:solidFill>
                        <a:effectLst/>
                        <a:latin typeface="Calibri" panose="020F0502020204030204" pitchFamily="34" charset="0"/>
                      </a:endParaRPr>
                    </a:p>
                  </a:txBody>
                  <a:tcPr marL="88803" marR="88803" marT="44401" marB="44401"/>
                </a:tc>
                <a:tc>
                  <a:txBody>
                    <a:bodyPr/>
                    <a:lstStyle/>
                    <a:p>
                      <a:pPr algn="l" fontAlgn="auto"/>
                      <a:r>
                        <a:rPr lang="en-AU" sz="1700" b="0">
                          <a:solidFill>
                            <a:srgbClr val="000000"/>
                          </a:solidFill>
                          <a:effectLst/>
                        </a:rPr>
                        <a:t>​</a:t>
                      </a:r>
                      <a:endParaRPr lang="en-AU" sz="1700" b="0" i="0">
                        <a:solidFill>
                          <a:srgbClr val="000000"/>
                        </a:solidFill>
                        <a:effectLst/>
                        <a:latin typeface="Calibri" panose="020F0502020204030204" pitchFamily="34" charset="0"/>
                      </a:endParaRPr>
                    </a:p>
                  </a:txBody>
                  <a:tcPr marL="88803" marR="88803" marT="44401" marB="44401"/>
                </a:tc>
                <a:extLst>
                  <a:ext uri="{0D108BD9-81ED-4DB2-BD59-A6C34878D82A}">
                    <a16:rowId xmlns:a16="http://schemas.microsoft.com/office/drawing/2014/main" val="3302827121"/>
                  </a:ext>
                </a:extLst>
              </a:tr>
              <a:tr h="481706">
                <a:tc>
                  <a:txBody>
                    <a:bodyPr/>
                    <a:lstStyle/>
                    <a:p>
                      <a:pPr algn="l" fontAlgn="base"/>
                      <a:endParaRPr lang="en-AU" sz="1700" b="0" i="0">
                        <a:solidFill>
                          <a:srgbClr val="000000"/>
                        </a:solidFill>
                        <a:effectLst/>
                      </a:endParaRPr>
                    </a:p>
                  </a:txBody>
                  <a:tcPr marL="88803" marR="88803" marT="44401" marB="44401" anchor="ctr"/>
                </a:tc>
                <a:tc>
                  <a:txBody>
                    <a:bodyPr/>
                    <a:lstStyle/>
                    <a:p>
                      <a:pPr algn="l" fontAlgn="auto"/>
                      <a:r>
                        <a:rPr lang="en-AU" sz="1700" b="0">
                          <a:solidFill>
                            <a:srgbClr val="000000"/>
                          </a:solidFill>
                          <a:effectLst/>
                        </a:rPr>
                        <a:t>​</a:t>
                      </a:r>
                      <a:endParaRPr lang="en-AU" sz="1700" b="0" i="0">
                        <a:solidFill>
                          <a:srgbClr val="000000"/>
                        </a:solidFill>
                        <a:effectLst/>
                        <a:latin typeface="Calibri" panose="020F0502020204030204" pitchFamily="34" charset="0"/>
                      </a:endParaRPr>
                    </a:p>
                  </a:txBody>
                  <a:tcPr marL="88803" marR="88803" marT="44401" marB="44401"/>
                </a:tc>
                <a:tc>
                  <a:txBody>
                    <a:bodyPr/>
                    <a:lstStyle/>
                    <a:p>
                      <a:pPr algn="l" fontAlgn="auto"/>
                      <a:r>
                        <a:rPr lang="en-AU" sz="1700" b="0">
                          <a:solidFill>
                            <a:srgbClr val="000000"/>
                          </a:solidFill>
                          <a:effectLst/>
                        </a:rPr>
                        <a:t>​</a:t>
                      </a:r>
                      <a:endParaRPr lang="en-AU" sz="1700" b="0" i="0">
                        <a:solidFill>
                          <a:srgbClr val="000000"/>
                        </a:solidFill>
                        <a:effectLst/>
                        <a:latin typeface="Calibri" panose="020F0502020204030204" pitchFamily="34" charset="0"/>
                      </a:endParaRPr>
                    </a:p>
                  </a:txBody>
                  <a:tcPr marL="88803" marR="88803" marT="44401" marB="44401"/>
                </a:tc>
                <a:extLst>
                  <a:ext uri="{0D108BD9-81ED-4DB2-BD59-A6C34878D82A}">
                    <a16:rowId xmlns:a16="http://schemas.microsoft.com/office/drawing/2014/main" val="3818664272"/>
                  </a:ext>
                </a:extLst>
              </a:tr>
              <a:tr h="481706">
                <a:tc>
                  <a:txBody>
                    <a:bodyPr/>
                    <a:lstStyle/>
                    <a:p>
                      <a:pPr algn="l" fontAlgn="base"/>
                      <a:endParaRPr lang="en-AU" sz="1700" b="0" i="0">
                        <a:solidFill>
                          <a:srgbClr val="000000"/>
                        </a:solidFill>
                        <a:effectLst/>
                      </a:endParaRPr>
                    </a:p>
                  </a:txBody>
                  <a:tcPr marL="88803" marR="88803" marT="44401" marB="44401" anchor="ctr"/>
                </a:tc>
                <a:tc>
                  <a:txBody>
                    <a:bodyPr/>
                    <a:lstStyle/>
                    <a:p>
                      <a:pPr algn="l" fontAlgn="auto"/>
                      <a:r>
                        <a:rPr lang="en-AU" sz="1700" b="0">
                          <a:solidFill>
                            <a:srgbClr val="000000"/>
                          </a:solidFill>
                          <a:effectLst/>
                        </a:rPr>
                        <a:t>​</a:t>
                      </a:r>
                      <a:endParaRPr lang="en-AU" sz="1700" b="0" i="0">
                        <a:solidFill>
                          <a:srgbClr val="000000"/>
                        </a:solidFill>
                        <a:effectLst/>
                        <a:latin typeface="Calibri" panose="020F0502020204030204" pitchFamily="34" charset="0"/>
                      </a:endParaRPr>
                    </a:p>
                  </a:txBody>
                  <a:tcPr marL="88803" marR="88803" marT="44401" marB="44401"/>
                </a:tc>
                <a:tc>
                  <a:txBody>
                    <a:bodyPr/>
                    <a:lstStyle/>
                    <a:p>
                      <a:pPr algn="l" fontAlgn="auto"/>
                      <a:r>
                        <a:rPr lang="en-AU" sz="1700" b="0">
                          <a:solidFill>
                            <a:srgbClr val="000000"/>
                          </a:solidFill>
                          <a:effectLst/>
                        </a:rPr>
                        <a:t>​</a:t>
                      </a:r>
                      <a:endParaRPr lang="en-AU" sz="1700" b="0" i="0">
                        <a:solidFill>
                          <a:srgbClr val="000000"/>
                        </a:solidFill>
                        <a:effectLst/>
                        <a:latin typeface="Calibri" panose="020F0502020204030204" pitchFamily="34" charset="0"/>
                      </a:endParaRPr>
                    </a:p>
                  </a:txBody>
                  <a:tcPr marL="88803" marR="88803" marT="44401" marB="44401"/>
                </a:tc>
                <a:extLst>
                  <a:ext uri="{0D108BD9-81ED-4DB2-BD59-A6C34878D82A}">
                    <a16:rowId xmlns:a16="http://schemas.microsoft.com/office/drawing/2014/main" val="2009921356"/>
                  </a:ext>
                </a:extLst>
              </a:tr>
              <a:tr h="481706">
                <a:tc>
                  <a:txBody>
                    <a:bodyPr/>
                    <a:lstStyle/>
                    <a:p>
                      <a:pPr algn="l" fontAlgn="base"/>
                      <a:endParaRPr lang="en-AU" sz="1700" b="0" i="0">
                        <a:solidFill>
                          <a:srgbClr val="000000"/>
                        </a:solidFill>
                        <a:effectLst/>
                      </a:endParaRPr>
                    </a:p>
                  </a:txBody>
                  <a:tcPr marL="88803" marR="88803" marT="44401" marB="44401" anchor="ctr"/>
                </a:tc>
                <a:tc>
                  <a:txBody>
                    <a:bodyPr/>
                    <a:lstStyle/>
                    <a:p>
                      <a:pPr algn="l" fontAlgn="auto"/>
                      <a:r>
                        <a:rPr lang="en-AU" sz="1700" b="0">
                          <a:solidFill>
                            <a:srgbClr val="000000"/>
                          </a:solidFill>
                          <a:effectLst/>
                        </a:rPr>
                        <a:t>​</a:t>
                      </a:r>
                      <a:endParaRPr lang="en-AU" sz="1700" b="0" i="0">
                        <a:solidFill>
                          <a:srgbClr val="000000"/>
                        </a:solidFill>
                        <a:effectLst/>
                        <a:latin typeface="Calibri" panose="020F0502020204030204" pitchFamily="34" charset="0"/>
                      </a:endParaRPr>
                    </a:p>
                  </a:txBody>
                  <a:tcPr marL="88803" marR="88803" marT="44401" marB="44401"/>
                </a:tc>
                <a:tc>
                  <a:txBody>
                    <a:bodyPr/>
                    <a:lstStyle/>
                    <a:p>
                      <a:pPr algn="l" fontAlgn="auto"/>
                      <a:r>
                        <a:rPr lang="en-AU" sz="1700" b="0">
                          <a:solidFill>
                            <a:srgbClr val="000000"/>
                          </a:solidFill>
                          <a:effectLst/>
                        </a:rPr>
                        <a:t>​</a:t>
                      </a:r>
                      <a:endParaRPr lang="en-AU" sz="1700" b="0" i="0">
                        <a:solidFill>
                          <a:srgbClr val="000000"/>
                        </a:solidFill>
                        <a:effectLst/>
                        <a:latin typeface="Calibri" panose="020F0502020204030204" pitchFamily="34" charset="0"/>
                      </a:endParaRPr>
                    </a:p>
                  </a:txBody>
                  <a:tcPr marL="88803" marR="88803" marT="44401" marB="44401"/>
                </a:tc>
                <a:extLst>
                  <a:ext uri="{0D108BD9-81ED-4DB2-BD59-A6C34878D82A}">
                    <a16:rowId xmlns:a16="http://schemas.microsoft.com/office/drawing/2014/main" val="4244755337"/>
                  </a:ext>
                </a:extLst>
              </a:tr>
              <a:tr h="481706">
                <a:tc>
                  <a:txBody>
                    <a:bodyPr/>
                    <a:lstStyle/>
                    <a:p>
                      <a:pPr algn="l" fontAlgn="base"/>
                      <a:endParaRPr lang="en-AU" sz="1700" b="0" i="0">
                        <a:solidFill>
                          <a:srgbClr val="000000"/>
                        </a:solidFill>
                        <a:effectLst/>
                      </a:endParaRPr>
                    </a:p>
                  </a:txBody>
                  <a:tcPr marL="88803" marR="88803" marT="44401" marB="44401" anchor="ctr"/>
                </a:tc>
                <a:tc>
                  <a:txBody>
                    <a:bodyPr/>
                    <a:lstStyle/>
                    <a:p>
                      <a:pPr algn="l" fontAlgn="auto"/>
                      <a:r>
                        <a:rPr lang="en-AU" sz="1700" b="0">
                          <a:solidFill>
                            <a:srgbClr val="000000"/>
                          </a:solidFill>
                          <a:effectLst/>
                        </a:rPr>
                        <a:t>​</a:t>
                      </a:r>
                      <a:endParaRPr lang="en-AU" sz="1700" b="0" i="0">
                        <a:solidFill>
                          <a:srgbClr val="000000"/>
                        </a:solidFill>
                        <a:effectLst/>
                        <a:latin typeface="Calibri" panose="020F0502020204030204" pitchFamily="34" charset="0"/>
                      </a:endParaRPr>
                    </a:p>
                  </a:txBody>
                  <a:tcPr marL="88803" marR="88803" marT="44401" marB="44401"/>
                </a:tc>
                <a:tc>
                  <a:txBody>
                    <a:bodyPr/>
                    <a:lstStyle/>
                    <a:p>
                      <a:pPr algn="l" fontAlgn="auto"/>
                      <a:r>
                        <a:rPr lang="en-AU" sz="1700" b="0">
                          <a:solidFill>
                            <a:srgbClr val="000000"/>
                          </a:solidFill>
                          <a:effectLst/>
                        </a:rPr>
                        <a:t>​</a:t>
                      </a:r>
                      <a:endParaRPr lang="en-AU" sz="1700" b="0" i="0">
                        <a:solidFill>
                          <a:srgbClr val="000000"/>
                        </a:solidFill>
                        <a:effectLst/>
                        <a:latin typeface="Calibri" panose="020F0502020204030204" pitchFamily="34" charset="0"/>
                      </a:endParaRPr>
                    </a:p>
                  </a:txBody>
                  <a:tcPr marL="88803" marR="88803" marT="44401" marB="44401"/>
                </a:tc>
                <a:extLst>
                  <a:ext uri="{0D108BD9-81ED-4DB2-BD59-A6C34878D82A}">
                    <a16:rowId xmlns:a16="http://schemas.microsoft.com/office/drawing/2014/main" val="2221788064"/>
                  </a:ext>
                </a:extLst>
              </a:tr>
              <a:tr h="481706">
                <a:tc>
                  <a:txBody>
                    <a:bodyPr/>
                    <a:lstStyle/>
                    <a:p>
                      <a:pPr algn="l" fontAlgn="base"/>
                      <a:endParaRPr lang="en-AU" sz="1700" b="0" i="0">
                        <a:solidFill>
                          <a:srgbClr val="000000"/>
                        </a:solidFill>
                        <a:effectLst/>
                      </a:endParaRPr>
                    </a:p>
                  </a:txBody>
                  <a:tcPr marL="88803" marR="88803" marT="44401" marB="44401" anchor="ctr"/>
                </a:tc>
                <a:tc>
                  <a:txBody>
                    <a:bodyPr/>
                    <a:lstStyle/>
                    <a:p>
                      <a:pPr algn="l" fontAlgn="auto"/>
                      <a:endParaRPr lang="en-AU" sz="1700" b="0" i="0">
                        <a:solidFill>
                          <a:srgbClr val="000000"/>
                        </a:solidFill>
                        <a:effectLst/>
                        <a:latin typeface="Calibri" panose="020F0502020204030204" pitchFamily="34" charset="0"/>
                      </a:endParaRPr>
                    </a:p>
                  </a:txBody>
                  <a:tcPr marL="88803" marR="88803" marT="44401" marB="44401"/>
                </a:tc>
                <a:tc>
                  <a:txBody>
                    <a:bodyPr/>
                    <a:lstStyle/>
                    <a:p>
                      <a:pPr algn="l" fontAlgn="auto"/>
                      <a:endParaRPr lang="en-AU" sz="1700" b="0" i="0">
                        <a:solidFill>
                          <a:srgbClr val="000000"/>
                        </a:solidFill>
                        <a:effectLst/>
                        <a:latin typeface="Calibri" panose="020F0502020204030204" pitchFamily="34" charset="0"/>
                      </a:endParaRPr>
                    </a:p>
                  </a:txBody>
                  <a:tcPr marL="88803" marR="88803" marT="44401" marB="44401"/>
                </a:tc>
                <a:extLst>
                  <a:ext uri="{0D108BD9-81ED-4DB2-BD59-A6C34878D82A}">
                    <a16:rowId xmlns:a16="http://schemas.microsoft.com/office/drawing/2014/main" val="2155712834"/>
                  </a:ext>
                </a:extLst>
              </a:tr>
            </a:tbl>
          </a:graphicData>
        </a:graphic>
      </p:graphicFrame>
      <p:sp>
        <p:nvSpPr>
          <p:cNvPr id="2" name="Subtitle 2">
            <a:extLst>
              <a:ext uri="{FF2B5EF4-FFF2-40B4-BE49-F238E27FC236}">
                <a16:creationId xmlns:a16="http://schemas.microsoft.com/office/drawing/2014/main" id="{19653667-6974-E768-02BD-EE62D6B07CD4}"/>
              </a:ext>
            </a:extLst>
          </p:cNvPr>
          <p:cNvSpPr txBox="1">
            <a:spLocks/>
          </p:cNvSpPr>
          <p:nvPr/>
        </p:nvSpPr>
        <p:spPr>
          <a:xfrm>
            <a:off x="435428" y="1155021"/>
            <a:ext cx="11527972" cy="84795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rtl="0" fontAlgn="base"/>
            <a:r>
              <a:rPr lang="en-AU" sz="2000" dirty="0">
                <a:solidFill>
                  <a:srgbClr val="000000"/>
                </a:solidFill>
                <a:latin typeface="Calibri" panose="020F0502020204030204" pitchFamily="34" charset="0"/>
              </a:rPr>
              <a:t>These are the al</a:t>
            </a:r>
            <a:r>
              <a:rPr lang="en-AU" sz="2000" b="0" i="0" u="none" strike="noStrike" dirty="0">
                <a:solidFill>
                  <a:srgbClr val="000000"/>
                </a:solidFill>
                <a:effectLst/>
                <a:latin typeface="Calibri" panose="020F0502020204030204" pitchFamily="34" charset="0"/>
              </a:rPr>
              <a:t>ternatives we can use at home and at school:</a:t>
            </a:r>
            <a:endParaRPr lang="en-US" sz="2000" b="0" i="0" dirty="0">
              <a:solidFill>
                <a:srgbClr val="000000"/>
              </a:solidFill>
              <a:effectLst/>
            </a:endParaRPr>
          </a:p>
        </p:txBody>
      </p:sp>
      <p:sp>
        <p:nvSpPr>
          <p:cNvPr id="3" name="Slide Number Placeholder 2">
            <a:extLst>
              <a:ext uri="{FF2B5EF4-FFF2-40B4-BE49-F238E27FC236}">
                <a16:creationId xmlns:a16="http://schemas.microsoft.com/office/drawing/2014/main" id="{D3D3E4A3-CD77-0019-C9C3-D935911FA520}"/>
              </a:ext>
            </a:extLst>
          </p:cNvPr>
          <p:cNvSpPr>
            <a:spLocks noGrp="1"/>
          </p:cNvSpPr>
          <p:nvPr>
            <p:ph type="sldNum" sz="quarter" idx="12"/>
          </p:nvPr>
        </p:nvSpPr>
        <p:spPr/>
        <p:txBody>
          <a:bodyPr/>
          <a:lstStyle/>
          <a:p>
            <a:fld id="{07FF4A09-D17C-412F-BA5B-45B6E98CB886}" type="slidenum">
              <a:rPr lang="en-AU" smtClean="0"/>
              <a:pPr/>
              <a:t>11</a:t>
            </a:fld>
            <a:endParaRPr lang="en-AU"/>
          </a:p>
        </p:txBody>
      </p:sp>
      <p:pic>
        <p:nvPicPr>
          <p:cNvPr id="7" name="Picture 2" descr="Logo&#10;&#10;Description automatically generated">
            <a:extLst>
              <a:ext uri="{FF2B5EF4-FFF2-40B4-BE49-F238E27FC236}">
                <a16:creationId xmlns:a16="http://schemas.microsoft.com/office/drawing/2014/main" id="{86381E35-A4F0-127A-74D7-6BB8A79EA678}"/>
              </a:ext>
            </a:extLst>
          </p:cNvPr>
          <p:cNvPicPr>
            <a:picLocks noChangeAspect="1"/>
          </p:cNvPicPr>
          <p:nvPr/>
        </p:nvPicPr>
        <p:blipFill>
          <a:blip r:embed="rId2"/>
          <a:stretch>
            <a:fillRect/>
          </a:stretch>
        </p:blipFill>
        <p:spPr>
          <a:xfrm>
            <a:off x="280930" y="6223544"/>
            <a:ext cx="1320188" cy="461007"/>
          </a:xfrm>
          <a:prstGeom prst="rect">
            <a:avLst/>
          </a:prstGeom>
        </p:spPr>
      </p:pic>
    </p:spTree>
    <p:extLst>
      <p:ext uri="{BB962C8B-B14F-4D97-AF65-F5344CB8AC3E}">
        <p14:creationId xmlns:p14="http://schemas.microsoft.com/office/powerpoint/2010/main" val="30311687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8">
            <a:extLst>
              <a:ext uri="{FF2B5EF4-FFF2-40B4-BE49-F238E27FC236}">
                <a16:creationId xmlns:a16="http://schemas.microsoft.com/office/drawing/2014/main" id="{9BD8839C-6DB0-88D5-7BF5-CAF817D376D0}"/>
              </a:ext>
            </a:extLst>
          </p:cNvPr>
          <p:cNvPicPr>
            <a:picLocks noChangeAspect="1"/>
          </p:cNvPicPr>
          <p:nvPr/>
        </p:nvPicPr>
        <p:blipFill>
          <a:blip r:embed="rId2"/>
          <a:stretch>
            <a:fillRect/>
          </a:stretch>
        </p:blipFill>
        <p:spPr>
          <a:xfrm>
            <a:off x="276447" y="6223437"/>
            <a:ext cx="1307805" cy="462822"/>
          </a:xfrm>
          <a:prstGeom prst="rect">
            <a:avLst/>
          </a:prstGeom>
        </p:spPr>
      </p:pic>
      <p:sp>
        <p:nvSpPr>
          <p:cNvPr id="2" name="Title 1">
            <a:extLst>
              <a:ext uri="{FF2B5EF4-FFF2-40B4-BE49-F238E27FC236}">
                <a16:creationId xmlns:a16="http://schemas.microsoft.com/office/drawing/2014/main" id="{BCF8BB38-EF4F-4BA9-4086-F53E55319D21}"/>
              </a:ext>
            </a:extLst>
          </p:cNvPr>
          <p:cNvSpPr txBox="1">
            <a:spLocks/>
          </p:cNvSpPr>
          <p:nvPr/>
        </p:nvSpPr>
        <p:spPr>
          <a:xfrm>
            <a:off x="406399" y="315798"/>
            <a:ext cx="11379201" cy="1057049"/>
          </a:xfrm>
          <a:prstGeom prst="rect">
            <a:avLst/>
          </a:prstGeom>
        </p:spPr>
        <p:txBody>
          <a:bodyPr>
            <a:normAutofit fontScale="92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n-AU" sz="4000" b="1">
                <a:latin typeface="Arial" panose="020B0604020202020204" pitchFamily="34" charset="0"/>
                <a:cs typeface="Arial" panose="020B0604020202020204" pitchFamily="34" charset="0"/>
              </a:rPr>
              <a:t>Inquiry Topic 3:</a:t>
            </a:r>
            <a:br>
              <a:rPr lang="en-AU" sz="4000" b="1">
                <a:latin typeface="Arial" panose="020B0604020202020204" pitchFamily="34" charset="0"/>
                <a:cs typeface="Arial" panose="020B0604020202020204" pitchFamily="34" charset="0"/>
              </a:rPr>
            </a:br>
            <a:r>
              <a:rPr lang="en-AU" sz="4000" b="1">
                <a:latin typeface="Arial" panose="020B0604020202020204" pitchFamily="34" charset="0"/>
                <a:cs typeface="Arial" panose="020B0604020202020204" pitchFamily="34" charset="0"/>
              </a:rPr>
              <a:t>Reduce, reuse, recycle, compost</a:t>
            </a:r>
          </a:p>
        </p:txBody>
      </p:sp>
      <p:sp>
        <p:nvSpPr>
          <p:cNvPr id="3" name="Subtitle 2">
            <a:extLst>
              <a:ext uri="{FF2B5EF4-FFF2-40B4-BE49-F238E27FC236}">
                <a16:creationId xmlns:a16="http://schemas.microsoft.com/office/drawing/2014/main" id="{028FB363-2444-2E04-DC32-C593B61D73DE}"/>
              </a:ext>
            </a:extLst>
          </p:cNvPr>
          <p:cNvSpPr txBox="1">
            <a:spLocks/>
          </p:cNvSpPr>
          <p:nvPr/>
        </p:nvSpPr>
        <p:spPr>
          <a:xfrm>
            <a:off x="406400" y="1372847"/>
            <a:ext cx="11379200" cy="592591"/>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a:r>
              <a:rPr lang="en-AU" sz="3200" b="1" dirty="0">
                <a:solidFill>
                  <a:schemeClr val="accent2"/>
                </a:solidFill>
              </a:rPr>
              <a:t>What’s in our lunch boxes?</a:t>
            </a:r>
          </a:p>
        </p:txBody>
      </p:sp>
      <p:sp>
        <p:nvSpPr>
          <p:cNvPr id="5" name="Subtitle 2">
            <a:extLst>
              <a:ext uri="{FF2B5EF4-FFF2-40B4-BE49-F238E27FC236}">
                <a16:creationId xmlns:a16="http://schemas.microsoft.com/office/drawing/2014/main" id="{2549B147-3044-2F8F-5BE9-AA5E04CF1BD7}"/>
              </a:ext>
            </a:extLst>
          </p:cNvPr>
          <p:cNvSpPr txBox="1">
            <a:spLocks/>
          </p:cNvSpPr>
          <p:nvPr/>
        </p:nvSpPr>
        <p:spPr>
          <a:xfrm>
            <a:off x="406400" y="2039599"/>
            <a:ext cx="11527972" cy="59259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00000"/>
              </a:lnSpc>
            </a:pPr>
            <a:r>
              <a:rPr lang="en-US" sz="2000" dirty="0">
                <a:solidFill>
                  <a:srgbClr val="FF0000"/>
                </a:solidFill>
              </a:rPr>
              <a:t>Add pictures here</a:t>
            </a:r>
          </a:p>
        </p:txBody>
      </p:sp>
      <p:sp>
        <p:nvSpPr>
          <p:cNvPr id="6" name="Slide Number Placeholder 5">
            <a:extLst>
              <a:ext uri="{FF2B5EF4-FFF2-40B4-BE49-F238E27FC236}">
                <a16:creationId xmlns:a16="http://schemas.microsoft.com/office/drawing/2014/main" id="{FB8A287D-8F88-FDC3-BDB2-474FFA78709B}"/>
              </a:ext>
            </a:extLst>
          </p:cNvPr>
          <p:cNvSpPr>
            <a:spLocks noGrp="1"/>
          </p:cNvSpPr>
          <p:nvPr>
            <p:ph type="sldNum" sz="quarter" idx="12"/>
          </p:nvPr>
        </p:nvSpPr>
        <p:spPr/>
        <p:txBody>
          <a:bodyPr/>
          <a:lstStyle/>
          <a:p>
            <a:fld id="{07FF4A09-D17C-412F-BA5B-45B6E98CB886}" type="slidenum">
              <a:rPr lang="en-AU" smtClean="0"/>
              <a:pPr/>
              <a:t>12</a:t>
            </a:fld>
            <a:endParaRPr lang="en-AU"/>
          </a:p>
        </p:txBody>
      </p:sp>
    </p:spTree>
    <p:extLst>
      <p:ext uri="{BB962C8B-B14F-4D97-AF65-F5344CB8AC3E}">
        <p14:creationId xmlns:p14="http://schemas.microsoft.com/office/powerpoint/2010/main" val="10101519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028FB363-2444-2E04-DC32-C593B61D73DE}"/>
              </a:ext>
            </a:extLst>
          </p:cNvPr>
          <p:cNvSpPr txBox="1">
            <a:spLocks/>
          </p:cNvSpPr>
          <p:nvPr/>
        </p:nvSpPr>
        <p:spPr>
          <a:xfrm>
            <a:off x="406400" y="688180"/>
            <a:ext cx="11379200" cy="592591"/>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a:r>
              <a:rPr lang="en-AU" sz="3200" b="1" dirty="0">
                <a:solidFill>
                  <a:schemeClr val="accent2"/>
                </a:solidFill>
              </a:rPr>
              <a:t>Our lunch box audit</a:t>
            </a:r>
          </a:p>
        </p:txBody>
      </p:sp>
      <p:sp>
        <p:nvSpPr>
          <p:cNvPr id="4" name="Subtitle 2">
            <a:extLst>
              <a:ext uri="{FF2B5EF4-FFF2-40B4-BE49-F238E27FC236}">
                <a16:creationId xmlns:a16="http://schemas.microsoft.com/office/drawing/2014/main" id="{7CAE4CE9-0DD6-5CB3-CCA0-41EB05C1F210}"/>
              </a:ext>
            </a:extLst>
          </p:cNvPr>
          <p:cNvSpPr txBox="1">
            <a:spLocks/>
          </p:cNvSpPr>
          <p:nvPr/>
        </p:nvSpPr>
        <p:spPr>
          <a:xfrm>
            <a:off x="406400" y="1791267"/>
            <a:ext cx="11527972" cy="414904"/>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rtl="0" fontAlgn="base"/>
            <a:r>
              <a:rPr lang="en-AU" sz="2000" b="0" i="0" u="none" strike="noStrike" dirty="0">
                <a:solidFill>
                  <a:srgbClr val="000000"/>
                </a:solidFill>
                <a:effectLst/>
              </a:rPr>
              <a:t>These are the combined results of our team’s lunchbox audits:</a:t>
            </a:r>
            <a:endParaRPr lang="en-AU" sz="2000" b="0" i="0" dirty="0">
              <a:solidFill>
                <a:srgbClr val="000000"/>
              </a:solidFill>
              <a:effectLst/>
            </a:endParaRPr>
          </a:p>
        </p:txBody>
      </p:sp>
      <p:graphicFrame>
        <p:nvGraphicFramePr>
          <p:cNvPr id="2" name="Table 1">
            <a:extLst>
              <a:ext uri="{FF2B5EF4-FFF2-40B4-BE49-F238E27FC236}">
                <a16:creationId xmlns:a16="http://schemas.microsoft.com/office/drawing/2014/main" id="{F262937D-0882-99E9-EA96-06BF3904263B}"/>
              </a:ext>
            </a:extLst>
          </p:cNvPr>
          <p:cNvGraphicFramePr>
            <a:graphicFrameLocks noGrp="1"/>
          </p:cNvGraphicFramePr>
          <p:nvPr>
            <p:extLst>
              <p:ext uri="{D42A27DB-BD31-4B8C-83A1-F6EECF244321}">
                <p14:modId xmlns:p14="http://schemas.microsoft.com/office/powerpoint/2010/main" val="1478830786"/>
              </p:ext>
            </p:extLst>
          </p:nvPr>
        </p:nvGraphicFramePr>
        <p:xfrm>
          <a:off x="1661160" y="2336800"/>
          <a:ext cx="8869680" cy="4203763"/>
        </p:xfrm>
        <a:graphic>
          <a:graphicData uri="http://schemas.openxmlformats.org/drawingml/2006/table">
            <a:tbl>
              <a:tblPr>
                <a:tableStyleId>{5DA37D80-6434-44D0-A028-1B22A696006F}</a:tableStyleId>
              </a:tblPr>
              <a:tblGrid>
                <a:gridCol w="2217420">
                  <a:extLst>
                    <a:ext uri="{9D8B030D-6E8A-4147-A177-3AD203B41FA5}">
                      <a16:colId xmlns:a16="http://schemas.microsoft.com/office/drawing/2014/main" val="641620120"/>
                    </a:ext>
                  </a:extLst>
                </a:gridCol>
                <a:gridCol w="2217420">
                  <a:extLst>
                    <a:ext uri="{9D8B030D-6E8A-4147-A177-3AD203B41FA5}">
                      <a16:colId xmlns:a16="http://schemas.microsoft.com/office/drawing/2014/main" val="588654759"/>
                    </a:ext>
                  </a:extLst>
                </a:gridCol>
                <a:gridCol w="2217420">
                  <a:extLst>
                    <a:ext uri="{9D8B030D-6E8A-4147-A177-3AD203B41FA5}">
                      <a16:colId xmlns:a16="http://schemas.microsoft.com/office/drawing/2014/main" val="341814653"/>
                    </a:ext>
                  </a:extLst>
                </a:gridCol>
                <a:gridCol w="2217420">
                  <a:extLst>
                    <a:ext uri="{9D8B030D-6E8A-4147-A177-3AD203B41FA5}">
                      <a16:colId xmlns:a16="http://schemas.microsoft.com/office/drawing/2014/main" val="1186703587"/>
                    </a:ext>
                  </a:extLst>
                </a:gridCol>
              </a:tblGrid>
              <a:tr h="383992">
                <a:tc>
                  <a:txBody>
                    <a:bodyPr/>
                    <a:lstStyle/>
                    <a:p>
                      <a:pPr algn="ctr" fontAlgn="base"/>
                      <a:r>
                        <a:rPr lang="en-AU" sz="2000" b="1">
                          <a:solidFill>
                            <a:srgbClr val="000000"/>
                          </a:solidFill>
                          <a:effectLst/>
                        </a:rPr>
                        <a:t>Reusable </a:t>
                      </a:r>
                      <a:r>
                        <a:rPr lang="en-AU" sz="2000" b="1">
                          <a:solidFill>
                            <a:srgbClr val="FFFFFF"/>
                          </a:solidFill>
                          <a:effectLst/>
                        </a:rPr>
                        <a:t>​</a:t>
                      </a:r>
                      <a:endParaRPr lang="en-AU" b="1" i="0">
                        <a:solidFill>
                          <a:srgbClr val="FFFFFF"/>
                        </a:solidFill>
                        <a:effectLst/>
                      </a:endParaRPr>
                    </a:p>
                  </a:txBody>
                  <a:tcPr anchor="ctr"/>
                </a:tc>
                <a:tc>
                  <a:txBody>
                    <a:bodyPr/>
                    <a:lstStyle/>
                    <a:p>
                      <a:pPr algn="ctr" fontAlgn="base"/>
                      <a:r>
                        <a:rPr lang="en-AU" sz="2000" b="1">
                          <a:solidFill>
                            <a:srgbClr val="000000"/>
                          </a:solidFill>
                          <a:effectLst/>
                        </a:rPr>
                        <a:t>Recyclable </a:t>
                      </a:r>
                      <a:r>
                        <a:rPr lang="en-AU" sz="2000" b="1">
                          <a:solidFill>
                            <a:srgbClr val="FFFFFF"/>
                          </a:solidFill>
                          <a:effectLst/>
                        </a:rPr>
                        <a:t>​</a:t>
                      </a:r>
                      <a:endParaRPr lang="en-AU" b="1" i="0">
                        <a:solidFill>
                          <a:srgbClr val="FFFFFF"/>
                        </a:solidFill>
                        <a:effectLst/>
                      </a:endParaRPr>
                    </a:p>
                  </a:txBody>
                  <a:tcPr anchor="ctr"/>
                </a:tc>
                <a:tc>
                  <a:txBody>
                    <a:bodyPr/>
                    <a:lstStyle/>
                    <a:p>
                      <a:pPr algn="ctr" fontAlgn="base"/>
                      <a:r>
                        <a:rPr lang="en-AU" sz="2000" b="1">
                          <a:solidFill>
                            <a:srgbClr val="000000"/>
                          </a:solidFill>
                          <a:effectLst/>
                        </a:rPr>
                        <a:t>Compostable </a:t>
                      </a:r>
                      <a:r>
                        <a:rPr lang="en-AU" sz="2000" b="1">
                          <a:solidFill>
                            <a:srgbClr val="FFFFFF"/>
                          </a:solidFill>
                          <a:effectLst/>
                        </a:rPr>
                        <a:t>​</a:t>
                      </a:r>
                      <a:endParaRPr lang="en-AU" b="1" i="0">
                        <a:solidFill>
                          <a:srgbClr val="FFFFFF"/>
                        </a:solidFill>
                        <a:effectLst/>
                      </a:endParaRPr>
                    </a:p>
                  </a:txBody>
                  <a:tcPr anchor="ctr"/>
                </a:tc>
                <a:tc>
                  <a:txBody>
                    <a:bodyPr/>
                    <a:lstStyle/>
                    <a:p>
                      <a:pPr algn="ctr" fontAlgn="base"/>
                      <a:r>
                        <a:rPr lang="en-AU" sz="2000" b="1">
                          <a:solidFill>
                            <a:srgbClr val="000000"/>
                          </a:solidFill>
                          <a:effectLst/>
                        </a:rPr>
                        <a:t>To landfill</a:t>
                      </a:r>
                      <a:r>
                        <a:rPr lang="en-AU" sz="2000" b="1">
                          <a:solidFill>
                            <a:srgbClr val="FFFFFF"/>
                          </a:solidFill>
                          <a:effectLst/>
                        </a:rPr>
                        <a:t>​</a:t>
                      </a:r>
                      <a:endParaRPr lang="en-AU" b="1" i="0">
                        <a:solidFill>
                          <a:srgbClr val="FFFFFF"/>
                        </a:solidFill>
                        <a:effectLst/>
                      </a:endParaRPr>
                    </a:p>
                  </a:txBody>
                  <a:tcPr anchor="ctr"/>
                </a:tc>
                <a:extLst>
                  <a:ext uri="{0D108BD9-81ED-4DB2-BD59-A6C34878D82A}">
                    <a16:rowId xmlns:a16="http://schemas.microsoft.com/office/drawing/2014/main" val="4170102482"/>
                  </a:ext>
                </a:extLst>
              </a:tr>
              <a:tr h="3012860">
                <a:tc>
                  <a:txBody>
                    <a:bodyPr/>
                    <a:lstStyle/>
                    <a:p>
                      <a:pPr algn="l" fontAlgn="auto"/>
                      <a:r>
                        <a:rPr lang="en-AU" sz="1800" b="0">
                          <a:solidFill>
                            <a:srgbClr val="000000"/>
                          </a:solidFill>
                          <a:effectLst/>
                        </a:rPr>
                        <a:t>​</a:t>
                      </a:r>
                    </a:p>
                    <a:p>
                      <a:pPr algn="l" fontAlgn="base"/>
                      <a:r>
                        <a:rPr lang="en-AU" sz="1800" b="0">
                          <a:solidFill>
                            <a:srgbClr val="000000"/>
                          </a:solidFill>
                          <a:effectLst/>
                        </a:rPr>
                        <a:t>​</a:t>
                      </a:r>
                      <a:endParaRPr lang="en-AU" b="0">
                        <a:solidFill>
                          <a:srgbClr val="000000"/>
                        </a:solidFill>
                        <a:effectLst/>
                      </a:endParaRPr>
                    </a:p>
                    <a:p>
                      <a:pPr algn="l" fontAlgn="base"/>
                      <a:r>
                        <a:rPr lang="en-AU" sz="1800" b="0">
                          <a:solidFill>
                            <a:srgbClr val="000000"/>
                          </a:solidFill>
                          <a:effectLst/>
                        </a:rPr>
                        <a:t>​</a:t>
                      </a:r>
                      <a:endParaRPr lang="en-AU" b="0">
                        <a:solidFill>
                          <a:srgbClr val="000000"/>
                        </a:solidFill>
                        <a:effectLst/>
                      </a:endParaRPr>
                    </a:p>
                    <a:p>
                      <a:pPr algn="l" fontAlgn="base"/>
                      <a:r>
                        <a:rPr lang="en-AU" sz="1800" b="0">
                          <a:solidFill>
                            <a:srgbClr val="000000"/>
                          </a:solidFill>
                          <a:effectLst/>
                        </a:rPr>
                        <a:t>​</a:t>
                      </a:r>
                      <a:endParaRPr lang="en-AU" b="0" i="0">
                        <a:solidFill>
                          <a:srgbClr val="000000"/>
                        </a:solidFill>
                        <a:effectLst/>
                      </a:endParaRPr>
                    </a:p>
                  </a:txBody>
                  <a:tcPr anchor="ctr"/>
                </a:tc>
                <a:tc>
                  <a:txBody>
                    <a:bodyPr/>
                    <a:lstStyle/>
                    <a:p>
                      <a:pPr algn="l" fontAlgn="auto"/>
                      <a:r>
                        <a:rPr lang="en-AU" sz="1800" b="0">
                          <a:solidFill>
                            <a:srgbClr val="000000"/>
                          </a:solidFill>
                          <a:effectLst/>
                        </a:rPr>
                        <a:t>​</a:t>
                      </a:r>
                    </a:p>
                    <a:p>
                      <a:pPr algn="l" fontAlgn="base"/>
                      <a:r>
                        <a:rPr lang="en-AU" sz="1800" b="0">
                          <a:solidFill>
                            <a:srgbClr val="000000"/>
                          </a:solidFill>
                          <a:effectLst/>
                        </a:rPr>
                        <a:t>​</a:t>
                      </a:r>
                      <a:endParaRPr lang="en-AU" b="0">
                        <a:solidFill>
                          <a:srgbClr val="000000"/>
                        </a:solidFill>
                        <a:effectLst/>
                      </a:endParaRPr>
                    </a:p>
                    <a:p>
                      <a:pPr algn="l" fontAlgn="base"/>
                      <a:r>
                        <a:rPr lang="en-AU" sz="1800" b="0">
                          <a:solidFill>
                            <a:srgbClr val="000000"/>
                          </a:solidFill>
                          <a:effectLst/>
                        </a:rPr>
                        <a:t>​</a:t>
                      </a:r>
                      <a:endParaRPr lang="en-AU" b="0">
                        <a:solidFill>
                          <a:srgbClr val="000000"/>
                        </a:solidFill>
                        <a:effectLst/>
                      </a:endParaRPr>
                    </a:p>
                    <a:p>
                      <a:pPr algn="l" fontAlgn="base"/>
                      <a:r>
                        <a:rPr lang="en-AU" sz="1800" b="0">
                          <a:solidFill>
                            <a:srgbClr val="000000"/>
                          </a:solidFill>
                          <a:effectLst/>
                        </a:rPr>
                        <a:t>​</a:t>
                      </a:r>
                      <a:endParaRPr lang="en-AU" b="0">
                        <a:solidFill>
                          <a:srgbClr val="000000"/>
                        </a:solidFill>
                        <a:effectLst/>
                      </a:endParaRPr>
                    </a:p>
                    <a:p>
                      <a:pPr algn="l" fontAlgn="base"/>
                      <a:r>
                        <a:rPr lang="en-AU" sz="1800" b="0">
                          <a:solidFill>
                            <a:srgbClr val="000000"/>
                          </a:solidFill>
                          <a:effectLst/>
                        </a:rPr>
                        <a:t>​</a:t>
                      </a:r>
                      <a:endParaRPr lang="en-AU" b="0">
                        <a:solidFill>
                          <a:srgbClr val="000000"/>
                        </a:solidFill>
                        <a:effectLst/>
                      </a:endParaRPr>
                    </a:p>
                    <a:p>
                      <a:pPr algn="l" fontAlgn="base"/>
                      <a:r>
                        <a:rPr lang="en-AU" sz="1800" b="0">
                          <a:solidFill>
                            <a:srgbClr val="000000"/>
                          </a:solidFill>
                          <a:effectLst/>
                        </a:rPr>
                        <a:t>​</a:t>
                      </a:r>
                      <a:endParaRPr lang="en-AU" b="0">
                        <a:solidFill>
                          <a:srgbClr val="000000"/>
                        </a:solidFill>
                        <a:effectLst/>
                      </a:endParaRPr>
                    </a:p>
                    <a:p>
                      <a:pPr algn="l" fontAlgn="base"/>
                      <a:r>
                        <a:rPr lang="en-AU" sz="1800" b="0">
                          <a:solidFill>
                            <a:srgbClr val="000000"/>
                          </a:solidFill>
                          <a:effectLst/>
                        </a:rPr>
                        <a:t>​</a:t>
                      </a:r>
                      <a:endParaRPr lang="en-AU" b="0">
                        <a:solidFill>
                          <a:srgbClr val="000000"/>
                        </a:solidFill>
                        <a:effectLst/>
                      </a:endParaRPr>
                    </a:p>
                    <a:p>
                      <a:pPr algn="l" fontAlgn="base"/>
                      <a:r>
                        <a:rPr lang="en-AU" sz="1800" b="0">
                          <a:solidFill>
                            <a:srgbClr val="000000"/>
                          </a:solidFill>
                          <a:effectLst/>
                        </a:rPr>
                        <a:t>​</a:t>
                      </a:r>
                      <a:endParaRPr lang="en-AU" b="0">
                        <a:solidFill>
                          <a:srgbClr val="000000"/>
                        </a:solidFill>
                        <a:effectLst/>
                      </a:endParaRPr>
                    </a:p>
                    <a:p>
                      <a:pPr algn="l" fontAlgn="base"/>
                      <a:r>
                        <a:rPr lang="en-AU" sz="1800" b="0">
                          <a:solidFill>
                            <a:srgbClr val="000000"/>
                          </a:solidFill>
                          <a:effectLst/>
                        </a:rPr>
                        <a:t>​</a:t>
                      </a:r>
                      <a:endParaRPr lang="en-AU" b="0">
                        <a:solidFill>
                          <a:srgbClr val="000000"/>
                        </a:solidFill>
                        <a:effectLst/>
                      </a:endParaRPr>
                    </a:p>
                    <a:p>
                      <a:pPr algn="l" fontAlgn="base"/>
                      <a:r>
                        <a:rPr lang="en-AU" sz="1800" b="0">
                          <a:solidFill>
                            <a:srgbClr val="000000"/>
                          </a:solidFill>
                          <a:effectLst/>
                        </a:rPr>
                        <a:t>​</a:t>
                      </a:r>
                      <a:endParaRPr lang="en-AU" b="0">
                        <a:solidFill>
                          <a:srgbClr val="000000"/>
                        </a:solidFill>
                        <a:effectLst/>
                      </a:endParaRPr>
                    </a:p>
                    <a:p>
                      <a:pPr algn="l" fontAlgn="base"/>
                      <a:r>
                        <a:rPr lang="en-AU" sz="1800" b="0">
                          <a:solidFill>
                            <a:srgbClr val="000000"/>
                          </a:solidFill>
                          <a:effectLst/>
                        </a:rPr>
                        <a:t>​</a:t>
                      </a:r>
                      <a:endParaRPr lang="en-AU" b="0" i="0">
                        <a:solidFill>
                          <a:srgbClr val="000000"/>
                        </a:solidFill>
                        <a:effectLst/>
                      </a:endParaRPr>
                    </a:p>
                  </a:txBody>
                  <a:tcPr anchor="ctr"/>
                </a:tc>
                <a:tc>
                  <a:txBody>
                    <a:bodyPr/>
                    <a:lstStyle/>
                    <a:p>
                      <a:pPr algn="l" fontAlgn="auto"/>
                      <a:r>
                        <a:rPr lang="en-AU" sz="1800" b="0">
                          <a:solidFill>
                            <a:srgbClr val="000000"/>
                          </a:solidFill>
                          <a:effectLst/>
                        </a:rPr>
                        <a:t>​</a:t>
                      </a:r>
                      <a:endParaRPr lang="en-AU" sz="1800" b="0" i="0">
                        <a:solidFill>
                          <a:srgbClr val="000000"/>
                        </a:solidFill>
                        <a:effectLst/>
                        <a:latin typeface="Calibri" panose="020F0502020204030204" pitchFamily="34" charset="0"/>
                      </a:endParaRPr>
                    </a:p>
                  </a:txBody>
                  <a:tcPr anchor="ctr"/>
                </a:tc>
                <a:tc>
                  <a:txBody>
                    <a:bodyPr/>
                    <a:lstStyle/>
                    <a:p>
                      <a:pPr algn="l" fontAlgn="auto"/>
                      <a:r>
                        <a:rPr lang="en-AU" sz="1800" b="0">
                          <a:solidFill>
                            <a:srgbClr val="000000"/>
                          </a:solidFill>
                          <a:effectLst/>
                        </a:rPr>
                        <a:t>​</a:t>
                      </a:r>
                      <a:endParaRPr lang="en-AU" sz="1800" b="0" i="0">
                        <a:solidFill>
                          <a:srgbClr val="000000"/>
                        </a:solidFill>
                        <a:effectLst/>
                        <a:latin typeface="Calibri" panose="020F0502020204030204" pitchFamily="34" charset="0"/>
                      </a:endParaRPr>
                    </a:p>
                  </a:txBody>
                  <a:tcPr anchor="ctr"/>
                </a:tc>
                <a:extLst>
                  <a:ext uri="{0D108BD9-81ED-4DB2-BD59-A6C34878D82A}">
                    <a16:rowId xmlns:a16="http://schemas.microsoft.com/office/drawing/2014/main" val="2885079619"/>
                  </a:ext>
                </a:extLst>
              </a:tr>
              <a:tr h="698563">
                <a:tc>
                  <a:txBody>
                    <a:bodyPr/>
                    <a:lstStyle/>
                    <a:p>
                      <a:pPr algn="l" fontAlgn="base"/>
                      <a:r>
                        <a:rPr lang="en-AU" sz="1800" b="0">
                          <a:solidFill>
                            <a:srgbClr val="000000"/>
                          </a:solidFill>
                          <a:effectLst/>
                        </a:rPr>
                        <a:t>Total:​</a:t>
                      </a:r>
                      <a:endParaRPr lang="en-AU" b="0" i="0">
                        <a:solidFill>
                          <a:srgbClr val="000000"/>
                        </a:solidFill>
                        <a:effectLst/>
                      </a:endParaRPr>
                    </a:p>
                  </a:txBody>
                  <a:tcPr/>
                </a:tc>
                <a:tc>
                  <a:txBody>
                    <a:bodyPr/>
                    <a:lstStyle/>
                    <a:p>
                      <a:pPr algn="l" fontAlgn="base"/>
                      <a:r>
                        <a:rPr lang="en-AU" sz="1800" b="0">
                          <a:solidFill>
                            <a:srgbClr val="000000"/>
                          </a:solidFill>
                          <a:effectLst/>
                        </a:rPr>
                        <a:t>Total:​</a:t>
                      </a:r>
                      <a:endParaRPr lang="en-AU" b="0" i="0">
                        <a:solidFill>
                          <a:srgbClr val="000000"/>
                        </a:solidFill>
                        <a:effectLst/>
                      </a:endParaRPr>
                    </a:p>
                  </a:txBody>
                  <a:tcPr/>
                </a:tc>
                <a:tc>
                  <a:txBody>
                    <a:bodyPr/>
                    <a:lstStyle/>
                    <a:p>
                      <a:pPr algn="l" fontAlgn="base"/>
                      <a:r>
                        <a:rPr lang="en-AU" sz="1800" b="0">
                          <a:solidFill>
                            <a:srgbClr val="000000"/>
                          </a:solidFill>
                          <a:effectLst/>
                        </a:rPr>
                        <a:t>Total:​</a:t>
                      </a:r>
                      <a:endParaRPr lang="en-AU" b="0" i="0">
                        <a:solidFill>
                          <a:srgbClr val="000000"/>
                        </a:solidFill>
                        <a:effectLst/>
                      </a:endParaRPr>
                    </a:p>
                  </a:txBody>
                  <a:tcPr/>
                </a:tc>
                <a:tc>
                  <a:txBody>
                    <a:bodyPr/>
                    <a:lstStyle/>
                    <a:p>
                      <a:pPr algn="l" fontAlgn="base"/>
                      <a:r>
                        <a:rPr lang="en-AU" sz="1800" b="0">
                          <a:solidFill>
                            <a:srgbClr val="000000"/>
                          </a:solidFill>
                          <a:effectLst/>
                        </a:rPr>
                        <a:t>Total:​</a:t>
                      </a:r>
                      <a:endParaRPr lang="en-AU" b="0" i="0">
                        <a:solidFill>
                          <a:srgbClr val="000000"/>
                        </a:solidFill>
                        <a:effectLst/>
                      </a:endParaRPr>
                    </a:p>
                  </a:txBody>
                  <a:tcPr/>
                </a:tc>
                <a:extLst>
                  <a:ext uri="{0D108BD9-81ED-4DB2-BD59-A6C34878D82A}">
                    <a16:rowId xmlns:a16="http://schemas.microsoft.com/office/drawing/2014/main" val="2815079860"/>
                  </a:ext>
                </a:extLst>
              </a:tr>
            </a:tbl>
          </a:graphicData>
        </a:graphic>
      </p:graphicFrame>
      <p:sp>
        <p:nvSpPr>
          <p:cNvPr id="7" name="Slide Number Placeholder 6">
            <a:extLst>
              <a:ext uri="{FF2B5EF4-FFF2-40B4-BE49-F238E27FC236}">
                <a16:creationId xmlns:a16="http://schemas.microsoft.com/office/drawing/2014/main" id="{A1F29FAC-CCDE-6386-5939-C306E3090132}"/>
              </a:ext>
            </a:extLst>
          </p:cNvPr>
          <p:cNvSpPr>
            <a:spLocks noGrp="1"/>
          </p:cNvSpPr>
          <p:nvPr>
            <p:ph type="sldNum" sz="quarter" idx="12"/>
          </p:nvPr>
        </p:nvSpPr>
        <p:spPr/>
        <p:txBody>
          <a:bodyPr/>
          <a:lstStyle/>
          <a:p>
            <a:fld id="{07FF4A09-D17C-412F-BA5B-45B6E98CB886}" type="slidenum">
              <a:rPr lang="en-AU" smtClean="0"/>
              <a:pPr/>
              <a:t>13</a:t>
            </a:fld>
            <a:endParaRPr lang="en-AU"/>
          </a:p>
        </p:txBody>
      </p:sp>
      <p:pic>
        <p:nvPicPr>
          <p:cNvPr id="8" name="Picture 8">
            <a:extLst>
              <a:ext uri="{FF2B5EF4-FFF2-40B4-BE49-F238E27FC236}">
                <a16:creationId xmlns:a16="http://schemas.microsoft.com/office/drawing/2014/main" id="{4B5F1217-C480-696B-89EB-D75388064297}"/>
              </a:ext>
            </a:extLst>
          </p:cNvPr>
          <p:cNvPicPr>
            <a:picLocks noChangeAspect="1"/>
          </p:cNvPicPr>
          <p:nvPr/>
        </p:nvPicPr>
        <p:blipFill>
          <a:blip r:embed="rId2"/>
          <a:stretch>
            <a:fillRect/>
          </a:stretch>
        </p:blipFill>
        <p:spPr>
          <a:xfrm>
            <a:off x="276447" y="6223437"/>
            <a:ext cx="1307805" cy="462822"/>
          </a:xfrm>
          <a:prstGeom prst="rect">
            <a:avLst/>
          </a:prstGeom>
        </p:spPr>
      </p:pic>
    </p:spTree>
    <p:extLst>
      <p:ext uri="{BB962C8B-B14F-4D97-AF65-F5344CB8AC3E}">
        <p14:creationId xmlns:p14="http://schemas.microsoft.com/office/powerpoint/2010/main" val="259286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028FB363-2444-2E04-DC32-C593B61D73DE}"/>
              </a:ext>
            </a:extLst>
          </p:cNvPr>
          <p:cNvSpPr txBox="1">
            <a:spLocks/>
          </p:cNvSpPr>
          <p:nvPr/>
        </p:nvSpPr>
        <p:spPr>
          <a:xfrm>
            <a:off x="406400" y="688180"/>
            <a:ext cx="11379200" cy="592591"/>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a:r>
              <a:rPr lang="en-AU" sz="3200" b="1">
                <a:solidFill>
                  <a:schemeClr val="accent2"/>
                </a:solidFill>
              </a:rPr>
              <a:t>Creating a ‘nude’ lunch</a:t>
            </a:r>
          </a:p>
        </p:txBody>
      </p:sp>
      <p:sp>
        <p:nvSpPr>
          <p:cNvPr id="4" name="Subtitle 2">
            <a:extLst>
              <a:ext uri="{FF2B5EF4-FFF2-40B4-BE49-F238E27FC236}">
                <a16:creationId xmlns:a16="http://schemas.microsoft.com/office/drawing/2014/main" id="{7CAE4CE9-0DD6-5CB3-CCA0-41EB05C1F210}"/>
              </a:ext>
            </a:extLst>
          </p:cNvPr>
          <p:cNvSpPr txBox="1">
            <a:spLocks/>
          </p:cNvSpPr>
          <p:nvPr/>
        </p:nvSpPr>
        <p:spPr>
          <a:xfrm>
            <a:off x="406400" y="1791267"/>
            <a:ext cx="11527972" cy="837634"/>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rtl="0" fontAlgn="base"/>
            <a:r>
              <a:rPr lang="en-US" sz="2000" b="0" i="0" u="none" strike="noStrike" dirty="0">
                <a:solidFill>
                  <a:srgbClr val="000000"/>
                </a:solidFill>
                <a:effectLst/>
                <a:latin typeface="Calibri" panose="020F0502020204030204" pitchFamily="34" charset="0"/>
              </a:rPr>
              <a:t>These are our ideas for making a Nude Food lunchbox – everything is either reusable, compostable or recyclable</a:t>
            </a:r>
            <a:r>
              <a:rPr lang="en-US" sz="2000" b="0" i="0" dirty="0">
                <a:solidFill>
                  <a:srgbClr val="000000"/>
                </a:solidFill>
                <a:effectLst/>
                <a:latin typeface="Calibri" panose="020F0502020204030204" pitchFamily="34" charset="0"/>
              </a:rPr>
              <a:t>​.</a:t>
            </a:r>
            <a:endParaRPr lang="en-AU" sz="2000" b="0" i="0" dirty="0">
              <a:solidFill>
                <a:srgbClr val="000000"/>
              </a:solidFill>
              <a:effectLst/>
            </a:endParaRPr>
          </a:p>
        </p:txBody>
      </p:sp>
      <p:sp>
        <p:nvSpPr>
          <p:cNvPr id="5" name="Subtitle 2">
            <a:extLst>
              <a:ext uri="{FF2B5EF4-FFF2-40B4-BE49-F238E27FC236}">
                <a16:creationId xmlns:a16="http://schemas.microsoft.com/office/drawing/2014/main" id="{690EB20F-BF3E-24A9-6CE2-0A1C24DF3909}"/>
              </a:ext>
            </a:extLst>
          </p:cNvPr>
          <p:cNvSpPr txBox="1">
            <a:spLocks/>
          </p:cNvSpPr>
          <p:nvPr/>
        </p:nvSpPr>
        <p:spPr>
          <a:xfrm>
            <a:off x="406400" y="2857501"/>
            <a:ext cx="11527972" cy="300990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00000"/>
              </a:lnSpc>
            </a:pPr>
            <a:r>
              <a:rPr lang="en-US" sz="2000" dirty="0">
                <a:solidFill>
                  <a:srgbClr val="FF0000"/>
                </a:solidFill>
              </a:rPr>
              <a:t>Write text / add pictures here.</a:t>
            </a:r>
          </a:p>
        </p:txBody>
      </p:sp>
      <p:sp>
        <p:nvSpPr>
          <p:cNvPr id="6" name="Slide Number Placeholder 5">
            <a:extLst>
              <a:ext uri="{FF2B5EF4-FFF2-40B4-BE49-F238E27FC236}">
                <a16:creationId xmlns:a16="http://schemas.microsoft.com/office/drawing/2014/main" id="{4F289B74-C4B0-A0B6-3529-D24BB0BC3ABE}"/>
              </a:ext>
            </a:extLst>
          </p:cNvPr>
          <p:cNvSpPr>
            <a:spLocks noGrp="1"/>
          </p:cNvSpPr>
          <p:nvPr>
            <p:ph type="sldNum" sz="quarter" idx="12"/>
          </p:nvPr>
        </p:nvSpPr>
        <p:spPr/>
        <p:txBody>
          <a:bodyPr/>
          <a:lstStyle/>
          <a:p>
            <a:fld id="{07FF4A09-D17C-412F-BA5B-45B6E98CB886}" type="slidenum">
              <a:rPr lang="en-AU" smtClean="0"/>
              <a:pPr/>
              <a:t>14</a:t>
            </a:fld>
            <a:endParaRPr lang="en-AU"/>
          </a:p>
        </p:txBody>
      </p:sp>
      <p:pic>
        <p:nvPicPr>
          <p:cNvPr id="8" name="Picture 8">
            <a:extLst>
              <a:ext uri="{FF2B5EF4-FFF2-40B4-BE49-F238E27FC236}">
                <a16:creationId xmlns:a16="http://schemas.microsoft.com/office/drawing/2014/main" id="{11272623-2597-D92E-A5F9-010CC9A57517}"/>
              </a:ext>
            </a:extLst>
          </p:cNvPr>
          <p:cNvPicPr>
            <a:picLocks noChangeAspect="1"/>
          </p:cNvPicPr>
          <p:nvPr/>
        </p:nvPicPr>
        <p:blipFill>
          <a:blip r:embed="rId2"/>
          <a:stretch>
            <a:fillRect/>
          </a:stretch>
        </p:blipFill>
        <p:spPr>
          <a:xfrm>
            <a:off x="276447" y="6223437"/>
            <a:ext cx="1307805" cy="462822"/>
          </a:xfrm>
          <a:prstGeom prst="rect">
            <a:avLst/>
          </a:prstGeom>
        </p:spPr>
      </p:pic>
    </p:spTree>
    <p:extLst>
      <p:ext uri="{BB962C8B-B14F-4D97-AF65-F5344CB8AC3E}">
        <p14:creationId xmlns:p14="http://schemas.microsoft.com/office/powerpoint/2010/main" val="2943034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028FB363-2444-2E04-DC32-C593B61D73DE}"/>
              </a:ext>
            </a:extLst>
          </p:cNvPr>
          <p:cNvSpPr txBox="1">
            <a:spLocks/>
          </p:cNvSpPr>
          <p:nvPr/>
        </p:nvSpPr>
        <p:spPr>
          <a:xfrm>
            <a:off x="406400" y="688180"/>
            <a:ext cx="11379200" cy="592591"/>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a:r>
              <a:rPr lang="en-AU" sz="3200" b="1">
                <a:solidFill>
                  <a:schemeClr val="accent2"/>
                </a:solidFill>
              </a:rPr>
              <a:t>Which bin to use</a:t>
            </a:r>
          </a:p>
        </p:txBody>
      </p:sp>
      <p:sp>
        <p:nvSpPr>
          <p:cNvPr id="4" name="Subtitle 2">
            <a:extLst>
              <a:ext uri="{FF2B5EF4-FFF2-40B4-BE49-F238E27FC236}">
                <a16:creationId xmlns:a16="http://schemas.microsoft.com/office/drawing/2014/main" id="{7CAE4CE9-0DD6-5CB3-CCA0-41EB05C1F210}"/>
              </a:ext>
            </a:extLst>
          </p:cNvPr>
          <p:cNvSpPr txBox="1">
            <a:spLocks/>
          </p:cNvSpPr>
          <p:nvPr/>
        </p:nvSpPr>
        <p:spPr>
          <a:xfrm>
            <a:off x="406400" y="1791266"/>
            <a:ext cx="11527972" cy="365125"/>
          </a:xfrm>
          <a:prstGeom prst="rect">
            <a:avLst/>
          </a:prstGeom>
        </p:spPr>
        <p:txBody>
          <a:bodyPr vert="horz" lIns="91440" tIns="45720" rIns="91440" bIns="4572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rtl="0" fontAlgn="base"/>
            <a:r>
              <a:rPr lang="en-US" sz="2000" b="0" i="0" u="none" strike="noStrike" dirty="0">
                <a:solidFill>
                  <a:srgbClr val="000000"/>
                </a:solidFill>
                <a:effectLst/>
              </a:rPr>
              <a:t>These are our Bin posters:</a:t>
            </a:r>
            <a:endParaRPr lang="en-US" sz="2000" b="0" i="0" dirty="0">
              <a:solidFill>
                <a:srgbClr val="000000"/>
              </a:solidFill>
              <a:effectLst/>
            </a:endParaRPr>
          </a:p>
        </p:txBody>
      </p:sp>
      <p:sp>
        <p:nvSpPr>
          <p:cNvPr id="2" name="Slide Number Placeholder 1">
            <a:extLst>
              <a:ext uri="{FF2B5EF4-FFF2-40B4-BE49-F238E27FC236}">
                <a16:creationId xmlns:a16="http://schemas.microsoft.com/office/drawing/2014/main" id="{3EF74925-B702-0981-0737-963AAC9B64AD}"/>
              </a:ext>
            </a:extLst>
          </p:cNvPr>
          <p:cNvSpPr>
            <a:spLocks noGrp="1"/>
          </p:cNvSpPr>
          <p:nvPr>
            <p:ph type="sldNum" sz="quarter" idx="12"/>
          </p:nvPr>
        </p:nvSpPr>
        <p:spPr/>
        <p:txBody>
          <a:bodyPr/>
          <a:lstStyle/>
          <a:p>
            <a:fld id="{07FF4A09-D17C-412F-BA5B-45B6E98CB886}" type="slidenum">
              <a:rPr lang="en-AU" smtClean="0"/>
              <a:pPr/>
              <a:t>15</a:t>
            </a:fld>
            <a:endParaRPr lang="en-AU"/>
          </a:p>
        </p:txBody>
      </p:sp>
      <p:pic>
        <p:nvPicPr>
          <p:cNvPr id="7" name="Picture 8">
            <a:extLst>
              <a:ext uri="{FF2B5EF4-FFF2-40B4-BE49-F238E27FC236}">
                <a16:creationId xmlns:a16="http://schemas.microsoft.com/office/drawing/2014/main" id="{D314EEBF-BAD7-E3FD-F247-5FE1894D437B}"/>
              </a:ext>
            </a:extLst>
          </p:cNvPr>
          <p:cNvPicPr>
            <a:picLocks noChangeAspect="1"/>
          </p:cNvPicPr>
          <p:nvPr/>
        </p:nvPicPr>
        <p:blipFill>
          <a:blip r:embed="rId2"/>
          <a:stretch>
            <a:fillRect/>
          </a:stretch>
        </p:blipFill>
        <p:spPr>
          <a:xfrm>
            <a:off x="276447" y="6223437"/>
            <a:ext cx="1307805" cy="462822"/>
          </a:xfrm>
          <a:prstGeom prst="rect">
            <a:avLst/>
          </a:prstGeom>
        </p:spPr>
      </p:pic>
      <p:sp>
        <p:nvSpPr>
          <p:cNvPr id="5" name="Subtitle 2">
            <a:extLst>
              <a:ext uri="{FF2B5EF4-FFF2-40B4-BE49-F238E27FC236}">
                <a16:creationId xmlns:a16="http://schemas.microsoft.com/office/drawing/2014/main" id="{9E68416A-EDD6-48C6-B2CC-071484894FBA}"/>
              </a:ext>
            </a:extLst>
          </p:cNvPr>
          <p:cNvSpPr txBox="1">
            <a:spLocks/>
          </p:cNvSpPr>
          <p:nvPr/>
        </p:nvSpPr>
        <p:spPr>
          <a:xfrm>
            <a:off x="406400" y="2857501"/>
            <a:ext cx="11527972" cy="300990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00000"/>
              </a:lnSpc>
            </a:pPr>
            <a:r>
              <a:rPr lang="en-US" sz="2000" dirty="0">
                <a:solidFill>
                  <a:srgbClr val="FF0000"/>
                </a:solidFill>
              </a:rPr>
              <a:t>Write text / add pictures here.</a:t>
            </a:r>
          </a:p>
        </p:txBody>
      </p:sp>
    </p:spTree>
    <p:extLst>
      <p:ext uri="{BB962C8B-B14F-4D97-AF65-F5344CB8AC3E}">
        <p14:creationId xmlns:p14="http://schemas.microsoft.com/office/powerpoint/2010/main" val="6052733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889D27-AAC5-FE22-8D35-43445606F5D5}"/>
              </a:ext>
            </a:extLst>
          </p:cNvPr>
          <p:cNvSpPr>
            <a:spLocks noGrp="1"/>
          </p:cNvSpPr>
          <p:nvPr>
            <p:ph type="ctrTitle" idx="4294967295"/>
          </p:nvPr>
        </p:nvSpPr>
        <p:spPr>
          <a:xfrm>
            <a:off x="435428" y="1099569"/>
            <a:ext cx="9144000" cy="1057049"/>
          </a:xfrm>
          <a:prstGeom prst="rect">
            <a:avLst/>
          </a:prstGeom>
        </p:spPr>
        <p:txBody>
          <a:bodyPr>
            <a:normAutofit/>
          </a:bodyPr>
          <a:lstStyle/>
          <a:p>
            <a:pPr algn="l"/>
            <a:r>
              <a:rPr lang="en-AU" sz="4000" b="1">
                <a:latin typeface="Arial" panose="020B0604020202020204" pitchFamily="34" charset="0"/>
                <a:cs typeface="Arial" panose="020B0604020202020204" pitchFamily="34" charset="0"/>
              </a:rPr>
              <a:t>Inquiry Topic 1: Litter</a:t>
            </a:r>
          </a:p>
        </p:txBody>
      </p:sp>
      <p:sp>
        <p:nvSpPr>
          <p:cNvPr id="3" name="Subtitle 2">
            <a:extLst>
              <a:ext uri="{FF2B5EF4-FFF2-40B4-BE49-F238E27FC236}">
                <a16:creationId xmlns:a16="http://schemas.microsoft.com/office/drawing/2014/main" id="{35E5ED31-D8FD-AAEB-1217-C481457B0A8A}"/>
              </a:ext>
            </a:extLst>
          </p:cNvPr>
          <p:cNvSpPr>
            <a:spLocks noGrp="1"/>
          </p:cNvSpPr>
          <p:nvPr>
            <p:ph type="subTitle" idx="4294967295"/>
          </p:nvPr>
        </p:nvSpPr>
        <p:spPr>
          <a:xfrm>
            <a:off x="435428" y="1860323"/>
            <a:ext cx="9144000" cy="592591"/>
          </a:xfrm>
          <a:prstGeom prst="rect">
            <a:avLst/>
          </a:prstGeom>
        </p:spPr>
        <p:txBody>
          <a:bodyPr>
            <a:normAutofit/>
          </a:bodyPr>
          <a:lstStyle/>
          <a:p>
            <a:pPr algn="l"/>
            <a:r>
              <a:rPr lang="en-AU" sz="3200" b="1">
                <a:solidFill>
                  <a:srgbClr val="92D050"/>
                </a:solidFill>
              </a:rPr>
              <a:t>What is litter?</a:t>
            </a:r>
          </a:p>
        </p:txBody>
      </p:sp>
      <p:sp>
        <p:nvSpPr>
          <p:cNvPr id="5" name="Subtitle 2">
            <a:extLst>
              <a:ext uri="{FF2B5EF4-FFF2-40B4-BE49-F238E27FC236}">
                <a16:creationId xmlns:a16="http://schemas.microsoft.com/office/drawing/2014/main" id="{1F6A590A-A843-07A3-76F6-6BE32F8578D2}"/>
              </a:ext>
            </a:extLst>
          </p:cNvPr>
          <p:cNvSpPr txBox="1">
            <a:spLocks/>
          </p:cNvSpPr>
          <p:nvPr/>
        </p:nvSpPr>
        <p:spPr>
          <a:xfrm>
            <a:off x="435428" y="2533877"/>
            <a:ext cx="11527972" cy="976086"/>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00000"/>
              </a:lnSpc>
            </a:pPr>
            <a:r>
              <a:rPr lang="en-US" sz="2000"/>
              <a:t>‘Litter’. This is probably a word you are very familiar with, but how would you define it? </a:t>
            </a:r>
          </a:p>
          <a:p>
            <a:pPr algn="l">
              <a:lnSpc>
                <a:spcPct val="100000"/>
              </a:lnSpc>
            </a:pPr>
            <a:r>
              <a:rPr lang="en-US" sz="2000"/>
              <a:t>In the space below, record some words that you associate with litter.​</a:t>
            </a:r>
            <a:endParaRPr lang="en-AU" sz="2000"/>
          </a:p>
        </p:txBody>
      </p:sp>
      <p:sp>
        <p:nvSpPr>
          <p:cNvPr id="8" name="Subtitle 2">
            <a:extLst>
              <a:ext uri="{FF2B5EF4-FFF2-40B4-BE49-F238E27FC236}">
                <a16:creationId xmlns:a16="http://schemas.microsoft.com/office/drawing/2014/main" id="{142B828B-D35F-E8FB-26CE-8AC8F22CF7E0}"/>
              </a:ext>
            </a:extLst>
          </p:cNvPr>
          <p:cNvSpPr txBox="1">
            <a:spLocks/>
          </p:cNvSpPr>
          <p:nvPr/>
        </p:nvSpPr>
        <p:spPr>
          <a:xfrm>
            <a:off x="435428" y="3726544"/>
            <a:ext cx="11527972" cy="2449287"/>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00000"/>
              </a:lnSpc>
            </a:pPr>
            <a:r>
              <a:rPr lang="en-US" sz="2000" dirty="0">
                <a:solidFill>
                  <a:srgbClr val="FF0000"/>
                </a:solidFill>
              </a:rPr>
              <a:t>Write text here.</a:t>
            </a:r>
          </a:p>
        </p:txBody>
      </p:sp>
      <p:sp>
        <p:nvSpPr>
          <p:cNvPr id="9" name="Slide Number Placeholder 8">
            <a:extLst>
              <a:ext uri="{FF2B5EF4-FFF2-40B4-BE49-F238E27FC236}">
                <a16:creationId xmlns:a16="http://schemas.microsoft.com/office/drawing/2014/main" id="{2B1E6061-A3A2-E420-3644-F8FE4AC735C8}"/>
              </a:ext>
            </a:extLst>
          </p:cNvPr>
          <p:cNvSpPr>
            <a:spLocks noGrp="1"/>
          </p:cNvSpPr>
          <p:nvPr>
            <p:ph type="sldNum" sz="quarter" idx="12"/>
          </p:nvPr>
        </p:nvSpPr>
        <p:spPr/>
        <p:txBody>
          <a:bodyPr/>
          <a:lstStyle/>
          <a:p>
            <a:fld id="{07FF4A09-D17C-412F-BA5B-45B6E98CB886}" type="slidenum">
              <a:rPr lang="en-AU" smtClean="0"/>
              <a:pPr/>
              <a:t>2</a:t>
            </a:fld>
            <a:endParaRPr lang="en-AU"/>
          </a:p>
        </p:txBody>
      </p:sp>
      <p:pic>
        <p:nvPicPr>
          <p:cNvPr id="4" name="Picture 5" descr="Icon&#10;&#10;Description automatically generated">
            <a:extLst>
              <a:ext uri="{FF2B5EF4-FFF2-40B4-BE49-F238E27FC236}">
                <a16:creationId xmlns:a16="http://schemas.microsoft.com/office/drawing/2014/main" id="{3B7BA5C3-4BA5-97CB-C952-301114A3B019}"/>
              </a:ext>
            </a:extLst>
          </p:cNvPr>
          <p:cNvPicPr>
            <a:picLocks noChangeAspect="1"/>
          </p:cNvPicPr>
          <p:nvPr/>
        </p:nvPicPr>
        <p:blipFill>
          <a:blip r:embed="rId2"/>
          <a:stretch>
            <a:fillRect/>
          </a:stretch>
        </p:blipFill>
        <p:spPr>
          <a:xfrm>
            <a:off x="276447" y="6223438"/>
            <a:ext cx="1307805" cy="462822"/>
          </a:xfrm>
          <a:prstGeom prst="rect">
            <a:avLst/>
          </a:prstGeom>
        </p:spPr>
      </p:pic>
    </p:spTree>
    <p:extLst>
      <p:ext uri="{BB962C8B-B14F-4D97-AF65-F5344CB8AC3E}">
        <p14:creationId xmlns:p14="http://schemas.microsoft.com/office/powerpoint/2010/main" val="1698485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5E5ED31-D8FD-AAEB-1217-C481457B0A8A}"/>
              </a:ext>
            </a:extLst>
          </p:cNvPr>
          <p:cNvSpPr>
            <a:spLocks noGrp="1"/>
          </p:cNvSpPr>
          <p:nvPr>
            <p:ph type="subTitle" idx="4294967295"/>
          </p:nvPr>
        </p:nvSpPr>
        <p:spPr>
          <a:xfrm>
            <a:off x="435428" y="1236209"/>
            <a:ext cx="9144000" cy="592591"/>
          </a:xfrm>
          <a:prstGeom prst="rect">
            <a:avLst/>
          </a:prstGeom>
        </p:spPr>
        <p:txBody>
          <a:bodyPr>
            <a:normAutofit/>
          </a:bodyPr>
          <a:lstStyle/>
          <a:p>
            <a:pPr algn="l"/>
            <a:r>
              <a:rPr lang="en-AU" sz="3200" b="1">
                <a:solidFill>
                  <a:srgbClr val="92D050"/>
                </a:solidFill>
              </a:rPr>
              <a:t>Litter definition</a:t>
            </a:r>
          </a:p>
        </p:txBody>
      </p:sp>
      <p:sp>
        <p:nvSpPr>
          <p:cNvPr id="5" name="Subtitle 2">
            <a:extLst>
              <a:ext uri="{FF2B5EF4-FFF2-40B4-BE49-F238E27FC236}">
                <a16:creationId xmlns:a16="http://schemas.microsoft.com/office/drawing/2014/main" id="{1F6A590A-A843-07A3-76F6-6BE32F8578D2}"/>
              </a:ext>
            </a:extLst>
          </p:cNvPr>
          <p:cNvSpPr txBox="1">
            <a:spLocks/>
          </p:cNvSpPr>
          <p:nvPr/>
        </p:nvSpPr>
        <p:spPr>
          <a:xfrm>
            <a:off x="435428" y="1915660"/>
            <a:ext cx="11527972" cy="59259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00000"/>
              </a:lnSpc>
            </a:pPr>
            <a:r>
              <a:rPr lang="en-US" sz="2000" dirty="0"/>
              <a:t>Our team’s definition of litter is…</a:t>
            </a:r>
          </a:p>
        </p:txBody>
      </p:sp>
      <p:sp>
        <p:nvSpPr>
          <p:cNvPr id="9" name="Subtitle 2">
            <a:extLst>
              <a:ext uri="{FF2B5EF4-FFF2-40B4-BE49-F238E27FC236}">
                <a16:creationId xmlns:a16="http://schemas.microsoft.com/office/drawing/2014/main" id="{6C462789-A7A1-E97D-CAB3-96A8E5263856}"/>
              </a:ext>
            </a:extLst>
          </p:cNvPr>
          <p:cNvSpPr txBox="1">
            <a:spLocks/>
          </p:cNvSpPr>
          <p:nvPr/>
        </p:nvSpPr>
        <p:spPr>
          <a:xfrm>
            <a:off x="435428" y="2844574"/>
            <a:ext cx="11527972" cy="323663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00000"/>
              </a:lnSpc>
            </a:pPr>
            <a:r>
              <a:rPr lang="en-US" sz="2000" dirty="0">
                <a:solidFill>
                  <a:srgbClr val="FF0000"/>
                </a:solidFill>
              </a:rPr>
              <a:t>Write text here.</a:t>
            </a:r>
          </a:p>
        </p:txBody>
      </p:sp>
      <p:sp>
        <p:nvSpPr>
          <p:cNvPr id="10" name="Slide Number Placeholder 9">
            <a:extLst>
              <a:ext uri="{FF2B5EF4-FFF2-40B4-BE49-F238E27FC236}">
                <a16:creationId xmlns:a16="http://schemas.microsoft.com/office/drawing/2014/main" id="{CB22744C-91E0-4BA0-D554-01C8F57AC39F}"/>
              </a:ext>
            </a:extLst>
          </p:cNvPr>
          <p:cNvSpPr>
            <a:spLocks noGrp="1"/>
          </p:cNvSpPr>
          <p:nvPr>
            <p:ph type="sldNum" sz="quarter" idx="12"/>
          </p:nvPr>
        </p:nvSpPr>
        <p:spPr/>
        <p:txBody>
          <a:bodyPr/>
          <a:lstStyle/>
          <a:p>
            <a:fld id="{07FF4A09-D17C-412F-BA5B-45B6E98CB886}" type="slidenum">
              <a:rPr lang="en-AU" smtClean="0"/>
              <a:pPr/>
              <a:t>3</a:t>
            </a:fld>
            <a:endParaRPr lang="en-AU"/>
          </a:p>
        </p:txBody>
      </p:sp>
      <p:pic>
        <p:nvPicPr>
          <p:cNvPr id="4" name="Picture 5" descr="Icon&#10;&#10;Description automatically generated">
            <a:extLst>
              <a:ext uri="{FF2B5EF4-FFF2-40B4-BE49-F238E27FC236}">
                <a16:creationId xmlns:a16="http://schemas.microsoft.com/office/drawing/2014/main" id="{9FEB5108-DA1A-5E52-0BDE-5987E7829295}"/>
              </a:ext>
            </a:extLst>
          </p:cNvPr>
          <p:cNvPicPr>
            <a:picLocks noChangeAspect="1"/>
          </p:cNvPicPr>
          <p:nvPr/>
        </p:nvPicPr>
        <p:blipFill>
          <a:blip r:embed="rId2"/>
          <a:stretch>
            <a:fillRect/>
          </a:stretch>
        </p:blipFill>
        <p:spPr>
          <a:xfrm>
            <a:off x="276447" y="6223438"/>
            <a:ext cx="1307805" cy="462822"/>
          </a:xfrm>
          <a:prstGeom prst="rect">
            <a:avLst/>
          </a:prstGeom>
        </p:spPr>
      </p:pic>
    </p:spTree>
    <p:extLst>
      <p:ext uri="{BB962C8B-B14F-4D97-AF65-F5344CB8AC3E}">
        <p14:creationId xmlns:p14="http://schemas.microsoft.com/office/powerpoint/2010/main" val="28667575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5E5ED31-D8FD-AAEB-1217-C481457B0A8A}"/>
              </a:ext>
            </a:extLst>
          </p:cNvPr>
          <p:cNvSpPr>
            <a:spLocks noGrp="1"/>
          </p:cNvSpPr>
          <p:nvPr>
            <p:ph type="subTitle" idx="4294967295"/>
          </p:nvPr>
        </p:nvSpPr>
        <p:spPr>
          <a:xfrm>
            <a:off x="435428" y="1236209"/>
            <a:ext cx="9144000" cy="592591"/>
          </a:xfrm>
          <a:prstGeom prst="rect">
            <a:avLst/>
          </a:prstGeom>
        </p:spPr>
        <p:txBody>
          <a:bodyPr>
            <a:normAutofit/>
          </a:bodyPr>
          <a:lstStyle/>
          <a:p>
            <a:pPr algn="l"/>
            <a:r>
              <a:rPr lang="en-AU" sz="3200" b="1">
                <a:solidFill>
                  <a:srgbClr val="92D050"/>
                </a:solidFill>
              </a:rPr>
              <a:t>How does litter impact us?</a:t>
            </a:r>
          </a:p>
        </p:txBody>
      </p:sp>
      <p:sp>
        <p:nvSpPr>
          <p:cNvPr id="5" name="Subtitle 2">
            <a:extLst>
              <a:ext uri="{FF2B5EF4-FFF2-40B4-BE49-F238E27FC236}">
                <a16:creationId xmlns:a16="http://schemas.microsoft.com/office/drawing/2014/main" id="{1F6A590A-A843-07A3-76F6-6BE32F8578D2}"/>
              </a:ext>
            </a:extLst>
          </p:cNvPr>
          <p:cNvSpPr txBox="1">
            <a:spLocks/>
          </p:cNvSpPr>
          <p:nvPr/>
        </p:nvSpPr>
        <p:spPr>
          <a:xfrm>
            <a:off x="435428" y="1915660"/>
            <a:ext cx="11527972" cy="592591"/>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00000"/>
              </a:lnSpc>
            </a:pPr>
            <a:r>
              <a:rPr lang="en-AU" sz="2000" b="0" i="0" u="none" strike="noStrike" dirty="0">
                <a:solidFill>
                  <a:srgbClr val="000000"/>
                </a:solidFill>
                <a:effectLst/>
                <a:latin typeface="Calibri" panose="020F0502020204030204" pitchFamily="34" charset="0"/>
              </a:rPr>
              <a:t>Where have you seen litter in your environment? Why do you think litter is found in these areas? Take some photographs of litter around your school or local area and add them here. </a:t>
            </a:r>
            <a:endParaRPr lang="en-US" sz="2000" dirty="0"/>
          </a:p>
        </p:txBody>
      </p:sp>
      <p:sp>
        <p:nvSpPr>
          <p:cNvPr id="9" name="Subtitle 2">
            <a:extLst>
              <a:ext uri="{FF2B5EF4-FFF2-40B4-BE49-F238E27FC236}">
                <a16:creationId xmlns:a16="http://schemas.microsoft.com/office/drawing/2014/main" id="{6C462789-A7A1-E97D-CAB3-96A8E5263856}"/>
              </a:ext>
            </a:extLst>
          </p:cNvPr>
          <p:cNvSpPr txBox="1">
            <a:spLocks/>
          </p:cNvSpPr>
          <p:nvPr/>
        </p:nvSpPr>
        <p:spPr>
          <a:xfrm>
            <a:off x="435428" y="5833609"/>
            <a:ext cx="11527972" cy="59259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00000"/>
              </a:lnSpc>
            </a:pPr>
            <a:r>
              <a:rPr lang="en-US" sz="2000" dirty="0"/>
              <a:t>What do you think the impacts of this litter are?</a:t>
            </a:r>
          </a:p>
        </p:txBody>
      </p:sp>
      <p:sp>
        <p:nvSpPr>
          <p:cNvPr id="2" name="Subtitle 2">
            <a:extLst>
              <a:ext uri="{FF2B5EF4-FFF2-40B4-BE49-F238E27FC236}">
                <a16:creationId xmlns:a16="http://schemas.microsoft.com/office/drawing/2014/main" id="{BD0FFE8C-F243-8EA0-EBE4-70B7C5DE16ED}"/>
              </a:ext>
            </a:extLst>
          </p:cNvPr>
          <p:cNvSpPr txBox="1">
            <a:spLocks/>
          </p:cNvSpPr>
          <p:nvPr/>
        </p:nvSpPr>
        <p:spPr>
          <a:xfrm>
            <a:off x="435428" y="2898887"/>
            <a:ext cx="11527972" cy="59259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00000"/>
              </a:lnSpc>
            </a:pPr>
            <a:r>
              <a:rPr lang="en-US" sz="2000" dirty="0">
                <a:solidFill>
                  <a:srgbClr val="FF0000"/>
                </a:solidFill>
              </a:rPr>
              <a:t>Add pictures here.</a:t>
            </a:r>
          </a:p>
        </p:txBody>
      </p:sp>
      <p:sp>
        <p:nvSpPr>
          <p:cNvPr id="4" name="Slide Number Placeholder 3">
            <a:extLst>
              <a:ext uri="{FF2B5EF4-FFF2-40B4-BE49-F238E27FC236}">
                <a16:creationId xmlns:a16="http://schemas.microsoft.com/office/drawing/2014/main" id="{F1471307-FD79-44A4-6E48-4CFB13A783FB}"/>
              </a:ext>
            </a:extLst>
          </p:cNvPr>
          <p:cNvSpPr>
            <a:spLocks noGrp="1"/>
          </p:cNvSpPr>
          <p:nvPr>
            <p:ph type="sldNum" sz="quarter" idx="12"/>
          </p:nvPr>
        </p:nvSpPr>
        <p:spPr/>
        <p:txBody>
          <a:bodyPr/>
          <a:lstStyle/>
          <a:p>
            <a:fld id="{07FF4A09-D17C-412F-BA5B-45B6E98CB886}" type="slidenum">
              <a:rPr lang="en-AU" smtClean="0"/>
              <a:pPr/>
              <a:t>4</a:t>
            </a:fld>
            <a:endParaRPr lang="en-AU"/>
          </a:p>
        </p:txBody>
      </p:sp>
      <p:pic>
        <p:nvPicPr>
          <p:cNvPr id="7" name="Picture 5" descr="Icon&#10;&#10;Description automatically generated">
            <a:extLst>
              <a:ext uri="{FF2B5EF4-FFF2-40B4-BE49-F238E27FC236}">
                <a16:creationId xmlns:a16="http://schemas.microsoft.com/office/drawing/2014/main" id="{493C1BCE-E084-2162-2989-98472385B21B}"/>
              </a:ext>
            </a:extLst>
          </p:cNvPr>
          <p:cNvPicPr>
            <a:picLocks noChangeAspect="1"/>
          </p:cNvPicPr>
          <p:nvPr/>
        </p:nvPicPr>
        <p:blipFill>
          <a:blip r:embed="rId2"/>
          <a:stretch>
            <a:fillRect/>
          </a:stretch>
        </p:blipFill>
        <p:spPr>
          <a:xfrm>
            <a:off x="276447" y="6223438"/>
            <a:ext cx="1307805" cy="462822"/>
          </a:xfrm>
          <a:prstGeom prst="rect">
            <a:avLst/>
          </a:prstGeom>
        </p:spPr>
      </p:pic>
    </p:spTree>
    <p:extLst>
      <p:ext uri="{BB962C8B-B14F-4D97-AF65-F5344CB8AC3E}">
        <p14:creationId xmlns:p14="http://schemas.microsoft.com/office/powerpoint/2010/main" val="5920182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5E5ED31-D8FD-AAEB-1217-C481457B0A8A}"/>
              </a:ext>
            </a:extLst>
          </p:cNvPr>
          <p:cNvSpPr>
            <a:spLocks noGrp="1"/>
          </p:cNvSpPr>
          <p:nvPr>
            <p:ph type="subTitle" idx="4294967295"/>
          </p:nvPr>
        </p:nvSpPr>
        <p:spPr>
          <a:xfrm>
            <a:off x="435428" y="1236209"/>
            <a:ext cx="9144000" cy="592591"/>
          </a:xfrm>
          <a:prstGeom prst="rect">
            <a:avLst/>
          </a:prstGeom>
        </p:spPr>
        <p:txBody>
          <a:bodyPr>
            <a:normAutofit/>
          </a:bodyPr>
          <a:lstStyle/>
          <a:p>
            <a:pPr algn="l"/>
            <a:r>
              <a:rPr lang="en-AU" sz="3200" b="1">
                <a:solidFill>
                  <a:srgbClr val="92D050"/>
                </a:solidFill>
              </a:rPr>
              <a:t>The impact of litter</a:t>
            </a:r>
          </a:p>
        </p:txBody>
      </p:sp>
      <p:sp>
        <p:nvSpPr>
          <p:cNvPr id="5" name="Subtitle 2">
            <a:extLst>
              <a:ext uri="{FF2B5EF4-FFF2-40B4-BE49-F238E27FC236}">
                <a16:creationId xmlns:a16="http://schemas.microsoft.com/office/drawing/2014/main" id="{1F6A590A-A843-07A3-76F6-6BE32F8578D2}"/>
              </a:ext>
            </a:extLst>
          </p:cNvPr>
          <p:cNvSpPr txBox="1">
            <a:spLocks/>
          </p:cNvSpPr>
          <p:nvPr/>
        </p:nvSpPr>
        <p:spPr>
          <a:xfrm>
            <a:off x="435428" y="1915660"/>
            <a:ext cx="11527972" cy="592591"/>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rtl="0" fontAlgn="base"/>
            <a:r>
              <a:rPr lang="en-AU" sz="2000" b="0" i="0" u="none" strike="noStrike" dirty="0">
                <a:solidFill>
                  <a:srgbClr val="000000"/>
                </a:solidFill>
                <a:effectLst/>
              </a:rPr>
              <a:t>Litter can impact the </a:t>
            </a:r>
            <a:r>
              <a:rPr lang="en-AU" sz="2000" b="0" i="1" u="none" strike="noStrike" dirty="0">
                <a:solidFill>
                  <a:srgbClr val="000000"/>
                </a:solidFill>
                <a:effectLst/>
              </a:rPr>
              <a:t>economy</a:t>
            </a:r>
            <a:r>
              <a:rPr lang="en-AU" sz="2000" b="0" i="0" u="none" strike="noStrike" dirty="0">
                <a:solidFill>
                  <a:srgbClr val="000000"/>
                </a:solidFill>
                <a:effectLst/>
              </a:rPr>
              <a:t>, </a:t>
            </a:r>
            <a:r>
              <a:rPr lang="en-AU" sz="2000" b="0" i="1" u="none" strike="noStrike" dirty="0">
                <a:solidFill>
                  <a:srgbClr val="000000"/>
                </a:solidFill>
                <a:effectLst/>
              </a:rPr>
              <a:t>environment</a:t>
            </a:r>
            <a:r>
              <a:rPr lang="en-AU" sz="2000" b="0" i="0" u="none" strike="noStrike" dirty="0">
                <a:solidFill>
                  <a:srgbClr val="000000"/>
                </a:solidFill>
                <a:effectLst/>
              </a:rPr>
              <a:t> and </a:t>
            </a:r>
            <a:r>
              <a:rPr lang="en-AU" sz="2000" b="0" i="1" u="none" strike="noStrike" dirty="0">
                <a:solidFill>
                  <a:srgbClr val="000000"/>
                </a:solidFill>
                <a:effectLst/>
              </a:rPr>
              <a:t>society</a:t>
            </a:r>
            <a:r>
              <a:rPr lang="en-AU" sz="2000" b="0" i="0" u="none" strike="noStrike" dirty="0">
                <a:solidFill>
                  <a:srgbClr val="000000"/>
                </a:solidFill>
                <a:effectLst/>
              </a:rPr>
              <a:t>. Choose one of these impacts and conduct some research to find out the impacts of litter. Note at least 3 points.</a:t>
            </a:r>
            <a:r>
              <a:rPr lang="en-US" sz="2000" b="0" i="0" dirty="0">
                <a:solidFill>
                  <a:srgbClr val="000000"/>
                </a:solidFill>
                <a:effectLst/>
              </a:rPr>
              <a:t>​</a:t>
            </a:r>
          </a:p>
          <a:p>
            <a:pPr algn="l" rtl="0" fontAlgn="base"/>
            <a:r>
              <a:rPr lang="en-AU" sz="1600" b="0" i="0" dirty="0">
                <a:solidFill>
                  <a:srgbClr val="000000"/>
                </a:solidFill>
                <a:effectLst/>
                <a:latin typeface="Calibri" panose="020F0502020204030204" pitchFamily="34" charset="0"/>
              </a:rPr>
              <a:t>​</a:t>
            </a:r>
            <a:endParaRPr lang="en-AU" sz="1600" b="0" i="0" dirty="0">
              <a:solidFill>
                <a:srgbClr val="000000"/>
              </a:solidFill>
              <a:effectLst/>
              <a:latin typeface="Arial" panose="020B0604020202020204" pitchFamily="34" charset="0"/>
            </a:endParaRPr>
          </a:p>
        </p:txBody>
      </p:sp>
      <p:sp>
        <p:nvSpPr>
          <p:cNvPr id="4" name="Subtitle 2">
            <a:extLst>
              <a:ext uri="{FF2B5EF4-FFF2-40B4-BE49-F238E27FC236}">
                <a16:creationId xmlns:a16="http://schemas.microsoft.com/office/drawing/2014/main" id="{90301AC1-1E78-AE31-AC01-24919C7D4625}"/>
              </a:ext>
            </a:extLst>
          </p:cNvPr>
          <p:cNvSpPr txBox="1">
            <a:spLocks/>
          </p:cNvSpPr>
          <p:nvPr/>
        </p:nvSpPr>
        <p:spPr>
          <a:xfrm>
            <a:off x="435428" y="2898887"/>
            <a:ext cx="11527972" cy="59259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00000"/>
              </a:lnSpc>
            </a:pPr>
            <a:r>
              <a:rPr lang="en-US" sz="2000">
                <a:solidFill>
                  <a:srgbClr val="FF0000"/>
                </a:solidFill>
              </a:rPr>
              <a:t>Write text here.</a:t>
            </a:r>
          </a:p>
        </p:txBody>
      </p:sp>
      <p:sp>
        <p:nvSpPr>
          <p:cNvPr id="8" name="Slide Number Placeholder 7">
            <a:extLst>
              <a:ext uri="{FF2B5EF4-FFF2-40B4-BE49-F238E27FC236}">
                <a16:creationId xmlns:a16="http://schemas.microsoft.com/office/drawing/2014/main" id="{6FA2254C-AD02-676F-5C39-D40AAB377F01}"/>
              </a:ext>
            </a:extLst>
          </p:cNvPr>
          <p:cNvSpPr>
            <a:spLocks noGrp="1"/>
          </p:cNvSpPr>
          <p:nvPr>
            <p:ph type="sldNum" sz="quarter" idx="12"/>
          </p:nvPr>
        </p:nvSpPr>
        <p:spPr/>
        <p:txBody>
          <a:bodyPr/>
          <a:lstStyle/>
          <a:p>
            <a:fld id="{07FF4A09-D17C-412F-BA5B-45B6E98CB886}" type="slidenum">
              <a:rPr lang="en-AU" smtClean="0"/>
              <a:pPr/>
              <a:t>5</a:t>
            </a:fld>
            <a:endParaRPr lang="en-AU"/>
          </a:p>
        </p:txBody>
      </p:sp>
      <p:pic>
        <p:nvPicPr>
          <p:cNvPr id="6" name="Picture 5" descr="Icon&#10;&#10;Description automatically generated">
            <a:extLst>
              <a:ext uri="{FF2B5EF4-FFF2-40B4-BE49-F238E27FC236}">
                <a16:creationId xmlns:a16="http://schemas.microsoft.com/office/drawing/2014/main" id="{F200CD73-0B21-0B61-B19E-9A722E4739DE}"/>
              </a:ext>
            </a:extLst>
          </p:cNvPr>
          <p:cNvPicPr>
            <a:picLocks noChangeAspect="1"/>
          </p:cNvPicPr>
          <p:nvPr/>
        </p:nvPicPr>
        <p:blipFill>
          <a:blip r:embed="rId2"/>
          <a:stretch>
            <a:fillRect/>
          </a:stretch>
        </p:blipFill>
        <p:spPr>
          <a:xfrm>
            <a:off x="276447" y="6223438"/>
            <a:ext cx="1307805" cy="462822"/>
          </a:xfrm>
          <a:prstGeom prst="rect">
            <a:avLst/>
          </a:prstGeom>
        </p:spPr>
      </p:pic>
    </p:spTree>
    <p:extLst>
      <p:ext uri="{BB962C8B-B14F-4D97-AF65-F5344CB8AC3E}">
        <p14:creationId xmlns:p14="http://schemas.microsoft.com/office/powerpoint/2010/main" val="42205375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BC57C29F-1DD1-2B3B-F176-50694D319670}"/>
              </a:ext>
            </a:extLst>
          </p:cNvPr>
          <p:cNvSpPr>
            <a:spLocks noGrp="1"/>
          </p:cNvSpPr>
          <p:nvPr>
            <p:ph type="ctrTitle" idx="4294967295"/>
          </p:nvPr>
        </p:nvSpPr>
        <p:spPr>
          <a:xfrm>
            <a:off x="435427" y="533513"/>
            <a:ext cx="11379201" cy="1057049"/>
          </a:xfrm>
          <a:prstGeom prst="rect">
            <a:avLst/>
          </a:prstGeom>
        </p:spPr>
        <p:txBody>
          <a:bodyPr>
            <a:normAutofit/>
          </a:bodyPr>
          <a:lstStyle/>
          <a:p>
            <a:pPr algn="l"/>
            <a:r>
              <a:rPr lang="en-AU" sz="4000" b="1">
                <a:latin typeface="Arial" panose="020B0604020202020204" pitchFamily="34" charset="0"/>
                <a:cs typeface="Arial" panose="020B0604020202020204" pitchFamily="34" charset="0"/>
              </a:rPr>
              <a:t>Inquiry Topic 2: Single-use plastics (SUPs)</a:t>
            </a:r>
          </a:p>
        </p:txBody>
      </p:sp>
      <p:sp>
        <p:nvSpPr>
          <p:cNvPr id="11" name="Subtitle 2">
            <a:extLst>
              <a:ext uri="{FF2B5EF4-FFF2-40B4-BE49-F238E27FC236}">
                <a16:creationId xmlns:a16="http://schemas.microsoft.com/office/drawing/2014/main" id="{9EF6227D-7043-DF88-E97A-1FD0F59EB370}"/>
              </a:ext>
            </a:extLst>
          </p:cNvPr>
          <p:cNvSpPr>
            <a:spLocks noGrp="1"/>
          </p:cNvSpPr>
          <p:nvPr>
            <p:ph type="subTitle" idx="4294967295"/>
          </p:nvPr>
        </p:nvSpPr>
        <p:spPr>
          <a:xfrm>
            <a:off x="435428" y="1294267"/>
            <a:ext cx="9144000" cy="592591"/>
          </a:xfrm>
          <a:prstGeom prst="rect">
            <a:avLst/>
          </a:prstGeom>
        </p:spPr>
        <p:txBody>
          <a:bodyPr>
            <a:normAutofit/>
          </a:bodyPr>
          <a:lstStyle/>
          <a:p>
            <a:pPr algn="l"/>
            <a:r>
              <a:rPr lang="en-AU" sz="3200" b="1">
                <a:solidFill>
                  <a:schemeClr val="accent1"/>
                </a:solidFill>
              </a:rPr>
              <a:t>What are SUPs?</a:t>
            </a:r>
          </a:p>
        </p:txBody>
      </p:sp>
      <p:sp>
        <p:nvSpPr>
          <p:cNvPr id="12" name="Subtitle 2">
            <a:extLst>
              <a:ext uri="{FF2B5EF4-FFF2-40B4-BE49-F238E27FC236}">
                <a16:creationId xmlns:a16="http://schemas.microsoft.com/office/drawing/2014/main" id="{9F80A718-0893-651C-A3A5-58BEE01B68CB}"/>
              </a:ext>
            </a:extLst>
          </p:cNvPr>
          <p:cNvSpPr txBox="1">
            <a:spLocks/>
          </p:cNvSpPr>
          <p:nvPr/>
        </p:nvSpPr>
        <p:spPr>
          <a:xfrm>
            <a:off x="435428" y="1967821"/>
            <a:ext cx="11527972" cy="976086"/>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rtl="0" fontAlgn="base"/>
            <a:r>
              <a:rPr lang="en-US" sz="2000" b="0" i="0" u="none" strike="noStrike" dirty="0">
                <a:solidFill>
                  <a:srgbClr val="000000"/>
                </a:solidFill>
                <a:effectLst/>
              </a:rPr>
              <a:t>Single-use plastics are plastic products, or plastic packaging of products, that are used once or very briefly and then disposed of as waste. </a:t>
            </a:r>
          </a:p>
          <a:p>
            <a:pPr algn="l" rtl="0" fontAlgn="base"/>
            <a:r>
              <a:rPr lang="en-US" sz="2000" b="0" i="0" u="none" strike="noStrike" dirty="0">
                <a:solidFill>
                  <a:srgbClr val="000000"/>
                </a:solidFill>
                <a:effectLst/>
              </a:rPr>
              <a:t>Our team brainstormed some examples of SUP’s:</a:t>
            </a:r>
            <a:endParaRPr lang="en-US" sz="2000" b="0" i="0" dirty="0">
              <a:solidFill>
                <a:srgbClr val="000000"/>
              </a:solidFill>
              <a:effectLst/>
            </a:endParaRPr>
          </a:p>
        </p:txBody>
      </p:sp>
      <p:sp>
        <p:nvSpPr>
          <p:cNvPr id="13" name="Subtitle 2">
            <a:extLst>
              <a:ext uri="{FF2B5EF4-FFF2-40B4-BE49-F238E27FC236}">
                <a16:creationId xmlns:a16="http://schemas.microsoft.com/office/drawing/2014/main" id="{004621BF-2C66-E1A6-7D7B-36DE0CE1BF5C}"/>
              </a:ext>
            </a:extLst>
          </p:cNvPr>
          <p:cNvSpPr txBox="1">
            <a:spLocks/>
          </p:cNvSpPr>
          <p:nvPr/>
        </p:nvSpPr>
        <p:spPr>
          <a:xfrm>
            <a:off x="435428" y="3160488"/>
            <a:ext cx="11527972" cy="59259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00000"/>
              </a:lnSpc>
            </a:pPr>
            <a:r>
              <a:rPr lang="en-US" sz="2000" dirty="0">
                <a:solidFill>
                  <a:srgbClr val="FF0000"/>
                </a:solidFill>
              </a:rPr>
              <a:t>Write your team examples here.</a:t>
            </a:r>
          </a:p>
        </p:txBody>
      </p:sp>
      <p:sp>
        <p:nvSpPr>
          <p:cNvPr id="14" name="Slide Number Placeholder 13">
            <a:extLst>
              <a:ext uri="{FF2B5EF4-FFF2-40B4-BE49-F238E27FC236}">
                <a16:creationId xmlns:a16="http://schemas.microsoft.com/office/drawing/2014/main" id="{E9F9E208-43FC-6D6B-8B31-C5D8B2B0741C}"/>
              </a:ext>
            </a:extLst>
          </p:cNvPr>
          <p:cNvSpPr>
            <a:spLocks noGrp="1"/>
          </p:cNvSpPr>
          <p:nvPr>
            <p:ph type="sldNum" sz="quarter" idx="12"/>
          </p:nvPr>
        </p:nvSpPr>
        <p:spPr/>
        <p:txBody>
          <a:bodyPr/>
          <a:lstStyle/>
          <a:p>
            <a:fld id="{07FF4A09-D17C-412F-BA5B-45B6E98CB886}" type="slidenum">
              <a:rPr lang="en-AU" smtClean="0"/>
              <a:pPr/>
              <a:t>6</a:t>
            </a:fld>
            <a:endParaRPr lang="en-AU"/>
          </a:p>
        </p:txBody>
      </p:sp>
      <p:pic>
        <p:nvPicPr>
          <p:cNvPr id="2" name="Picture 2" descr="Logo&#10;&#10;Description automatically generated">
            <a:extLst>
              <a:ext uri="{FF2B5EF4-FFF2-40B4-BE49-F238E27FC236}">
                <a16:creationId xmlns:a16="http://schemas.microsoft.com/office/drawing/2014/main" id="{08EB1F43-48C2-7346-4302-405FF07AA947}"/>
              </a:ext>
            </a:extLst>
          </p:cNvPr>
          <p:cNvPicPr>
            <a:picLocks noChangeAspect="1"/>
          </p:cNvPicPr>
          <p:nvPr/>
        </p:nvPicPr>
        <p:blipFill>
          <a:blip r:embed="rId2"/>
          <a:stretch>
            <a:fillRect/>
          </a:stretch>
        </p:blipFill>
        <p:spPr>
          <a:xfrm>
            <a:off x="280930" y="6223544"/>
            <a:ext cx="1320188" cy="461007"/>
          </a:xfrm>
          <a:prstGeom prst="rect">
            <a:avLst/>
          </a:prstGeom>
        </p:spPr>
      </p:pic>
    </p:spTree>
    <p:extLst>
      <p:ext uri="{BB962C8B-B14F-4D97-AF65-F5344CB8AC3E}">
        <p14:creationId xmlns:p14="http://schemas.microsoft.com/office/powerpoint/2010/main" val="9509947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a:extLst>
              <a:ext uri="{FF2B5EF4-FFF2-40B4-BE49-F238E27FC236}">
                <a16:creationId xmlns:a16="http://schemas.microsoft.com/office/drawing/2014/main" id="{C31B5728-736A-F5AF-8ADF-63841D1C73C1}"/>
              </a:ext>
            </a:extLst>
          </p:cNvPr>
          <p:cNvSpPr>
            <a:spLocks noChangeArrowheads="1"/>
          </p:cNvSpPr>
          <p:nvPr/>
        </p:nvSpPr>
        <p:spPr bwMode="auto">
          <a:xfrm flipH="1">
            <a:off x="10246567" y="6325513"/>
            <a:ext cx="1716833"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100" b="0" i="0" u="none" strike="noStrike" cap="none" normalizeH="0" baseline="0">
              <a:ln>
                <a:noFill/>
              </a:ln>
              <a:solidFill>
                <a:srgbClr val="000000"/>
              </a:solidFill>
              <a:effectLst/>
              <a:latin typeface="Source Sans Pro Light" panose="020B0403030403020204" pitchFamily="34" charset="0"/>
              <a:ea typeface="Times New Roman" panose="02020603050405020304" pitchFamily="18" charset="0"/>
              <a:cs typeface="Calibri Light" panose="020F0302020204030204"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000000"/>
                </a:solidFill>
                <a:effectLst/>
                <a:latin typeface="Source Sans Pro Light" panose="020B0403030403020204" pitchFamily="34" charset="0"/>
                <a:ea typeface="Times New Roman" panose="02020603050405020304" pitchFamily="18" charset="0"/>
                <a:cs typeface="Calibri Light" panose="020F0302020204030204" pitchFamily="34" charset="0"/>
              </a:rPr>
              <a:t>Title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 name="Subtitle 2">
            <a:extLst>
              <a:ext uri="{FF2B5EF4-FFF2-40B4-BE49-F238E27FC236}">
                <a16:creationId xmlns:a16="http://schemas.microsoft.com/office/drawing/2014/main" id="{9EF6227D-7043-DF88-E97A-1FD0F59EB370}"/>
              </a:ext>
            </a:extLst>
          </p:cNvPr>
          <p:cNvSpPr>
            <a:spLocks noGrp="1"/>
          </p:cNvSpPr>
          <p:nvPr>
            <p:ph type="subTitle" idx="4294967295"/>
          </p:nvPr>
        </p:nvSpPr>
        <p:spPr>
          <a:xfrm>
            <a:off x="435428" y="481467"/>
            <a:ext cx="9144000" cy="592591"/>
          </a:xfrm>
          <a:prstGeom prst="rect">
            <a:avLst/>
          </a:prstGeom>
        </p:spPr>
        <p:txBody>
          <a:bodyPr>
            <a:normAutofit/>
          </a:bodyPr>
          <a:lstStyle/>
          <a:p>
            <a:pPr algn="l"/>
            <a:r>
              <a:rPr lang="en-AU" sz="3200" b="1">
                <a:solidFill>
                  <a:schemeClr val="accent1"/>
                </a:solidFill>
              </a:rPr>
              <a:t>SUPs – why are they a problem?</a:t>
            </a:r>
          </a:p>
        </p:txBody>
      </p:sp>
      <p:sp>
        <p:nvSpPr>
          <p:cNvPr id="12" name="Subtitle 2">
            <a:extLst>
              <a:ext uri="{FF2B5EF4-FFF2-40B4-BE49-F238E27FC236}">
                <a16:creationId xmlns:a16="http://schemas.microsoft.com/office/drawing/2014/main" id="{9F80A718-0893-651C-A3A5-58BEE01B68CB}"/>
              </a:ext>
            </a:extLst>
          </p:cNvPr>
          <p:cNvSpPr txBox="1">
            <a:spLocks/>
          </p:cNvSpPr>
          <p:nvPr/>
        </p:nvSpPr>
        <p:spPr>
          <a:xfrm>
            <a:off x="435428" y="1155021"/>
            <a:ext cx="11527972" cy="92052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rtl="0" fontAlgn="base"/>
            <a:r>
              <a:rPr lang="en-AU" sz="2000" b="1" i="0" u="none" strike="noStrike">
                <a:solidFill>
                  <a:srgbClr val="000000"/>
                </a:solidFill>
                <a:effectLst/>
              </a:rPr>
              <a:t>8 million tonnes</a:t>
            </a:r>
            <a:r>
              <a:rPr lang="en-AU" sz="2000" b="0" i="0" u="none" strike="noStrike">
                <a:solidFill>
                  <a:srgbClr val="000000"/>
                </a:solidFill>
                <a:effectLst/>
              </a:rPr>
              <a:t> of plastic enters the ocean every year. To help imagine what that looks like, here are some pictures our team selected of some things in our world that weigh approximately one tonne (1000kg).</a:t>
            </a:r>
            <a:r>
              <a:rPr lang="en-AU" sz="2000" b="0" i="0">
                <a:solidFill>
                  <a:srgbClr val="000000"/>
                </a:solidFill>
                <a:effectLst/>
              </a:rPr>
              <a:t>​</a:t>
            </a:r>
          </a:p>
        </p:txBody>
      </p:sp>
      <p:sp>
        <p:nvSpPr>
          <p:cNvPr id="2" name="Subtitle 2">
            <a:extLst>
              <a:ext uri="{FF2B5EF4-FFF2-40B4-BE49-F238E27FC236}">
                <a16:creationId xmlns:a16="http://schemas.microsoft.com/office/drawing/2014/main" id="{2941FA9C-844C-1FF2-B082-647302D435C1}"/>
              </a:ext>
            </a:extLst>
          </p:cNvPr>
          <p:cNvSpPr txBox="1">
            <a:spLocks/>
          </p:cNvSpPr>
          <p:nvPr/>
        </p:nvSpPr>
        <p:spPr>
          <a:xfrm>
            <a:off x="435428" y="2310156"/>
            <a:ext cx="11527972" cy="59259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00000"/>
              </a:lnSpc>
            </a:pPr>
            <a:r>
              <a:rPr lang="en-US" sz="2000">
                <a:solidFill>
                  <a:srgbClr val="FF0000"/>
                </a:solidFill>
              </a:rPr>
              <a:t>Add pictures here.</a:t>
            </a:r>
          </a:p>
        </p:txBody>
      </p:sp>
      <p:sp>
        <p:nvSpPr>
          <p:cNvPr id="3" name="Slide Number Placeholder 2">
            <a:extLst>
              <a:ext uri="{FF2B5EF4-FFF2-40B4-BE49-F238E27FC236}">
                <a16:creationId xmlns:a16="http://schemas.microsoft.com/office/drawing/2014/main" id="{BE42B068-1E86-158D-C48D-DBC28F6C2582}"/>
              </a:ext>
            </a:extLst>
          </p:cNvPr>
          <p:cNvSpPr>
            <a:spLocks noGrp="1"/>
          </p:cNvSpPr>
          <p:nvPr>
            <p:ph type="sldNum" sz="quarter" idx="12"/>
          </p:nvPr>
        </p:nvSpPr>
        <p:spPr/>
        <p:txBody>
          <a:bodyPr/>
          <a:lstStyle/>
          <a:p>
            <a:fld id="{07FF4A09-D17C-412F-BA5B-45B6E98CB886}" type="slidenum">
              <a:rPr lang="en-AU" smtClean="0"/>
              <a:pPr/>
              <a:t>7</a:t>
            </a:fld>
            <a:endParaRPr lang="en-AU"/>
          </a:p>
        </p:txBody>
      </p:sp>
      <p:pic>
        <p:nvPicPr>
          <p:cNvPr id="6" name="Picture 2" descr="Logo&#10;&#10;Description automatically generated">
            <a:extLst>
              <a:ext uri="{FF2B5EF4-FFF2-40B4-BE49-F238E27FC236}">
                <a16:creationId xmlns:a16="http://schemas.microsoft.com/office/drawing/2014/main" id="{24956B75-CE7B-803F-8457-A2EC23D795AC}"/>
              </a:ext>
            </a:extLst>
          </p:cNvPr>
          <p:cNvPicPr>
            <a:picLocks noChangeAspect="1"/>
          </p:cNvPicPr>
          <p:nvPr/>
        </p:nvPicPr>
        <p:blipFill>
          <a:blip r:embed="rId2"/>
          <a:stretch>
            <a:fillRect/>
          </a:stretch>
        </p:blipFill>
        <p:spPr>
          <a:xfrm>
            <a:off x="280930" y="6223544"/>
            <a:ext cx="1320188" cy="461007"/>
          </a:xfrm>
          <a:prstGeom prst="rect">
            <a:avLst/>
          </a:prstGeom>
        </p:spPr>
      </p:pic>
    </p:spTree>
    <p:extLst>
      <p:ext uri="{BB962C8B-B14F-4D97-AF65-F5344CB8AC3E}">
        <p14:creationId xmlns:p14="http://schemas.microsoft.com/office/powerpoint/2010/main" val="32685775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a:extLst>
              <a:ext uri="{FF2B5EF4-FFF2-40B4-BE49-F238E27FC236}">
                <a16:creationId xmlns:a16="http://schemas.microsoft.com/office/drawing/2014/main" id="{C31B5728-736A-F5AF-8ADF-63841D1C73C1}"/>
              </a:ext>
            </a:extLst>
          </p:cNvPr>
          <p:cNvSpPr>
            <a:spLocks noChangeArrowheads="1"/>
          </p:cNvSpPr>
          <p:nvPr/>
        </p:nvSpPr>
        <p:spPr bwMode="auto">
          <a:xfrm flipH="1">
            <a:off x="10246567" y="6325513"/>
            <a:ext cx="1716833"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100" b="0" i="0" u="none" strike="noStrike" cap="none" normalizeH="0" baseline="0">
              <a:ln>
                <a:noFill/>
              </a:ln>
              <a:solidFill>
                <a:srgbClr val="000000"/>
              </a:solidFill>
              <a:effectLst/>
              <a:latin typeface="Source Sans Pro Light" panose="020B0403030403020204" pitchFamily="34" charset="0"/>
              <a:ea typeface="Times New Roman" panose="02020603050405020304" pitchFamily="18" charset="0"/>
              <a:cs typeface="Calibri Light" panose="020F0302020204030204"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000000"/>
                </a:solidFill>
                <a:effectLst/>
                <a:latin typeface="Source Sans Pro Light" panose="020B0403030403020204" pitchFamily="34" charset="0"/>
                <a:ea typeface="Times New Roman" panose="02020603050405020304" pitchFamily="18" charset="0"/>
                <a:cs typeface="Calibri Light" panose="020F0302020204030204" pitchFamily="34" charset="0"/>
              </a:rPr>
              <a:t>Title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 name="Subtitle 2">
            <a:extLst>
              <a:ext uri="{FF2B5EF4-FFF2-40B4-BE49-F238E27FC236}">
                <a16:creationId xmlns:a16="http://schemas.microsoft.com/office/drawing/2014/main" id="{9EF6227D-7043-DF88-E97A-1FD0F59EB370}"/>
              </a:ext>
            </a:extLst>
          </p:cNvPr>
          <p:cNvSpPr>
            <a:spLocks noGrp="1"/>
          </p:cNvSpPr>
          <p:nvPr>
            <p:ph type="subTitle" idx="4294967295"/>
          </p:nvPr>
        </p:nvSpPr>
        <p:spPr>
          <a:xfrm>
            <a:off x="435428" y="481467"/>
            <a:ext cx="9144000" cy="592591"/>
          </a:xfrm>
          <a:prstGeom prst="rect">
            <a:avLst/>
          </a:prstGeom>
        </p:spPr>
        <p:txBody>
          <a:bodyPr>
            <a:normAutofit/>
          </a:bodyPr>
          <a:lstStyle/>
          <a:p>
            <a:pPr algn="l"/>
            <a:r>
              <a:rPr lang="en-AU" sz="3200" b="1">
                <a:solidFill>
                  <a:schemeClr val="accent1"/>
                </a:solidFill>
              </a:rPr>
              <a:t>Now it’s legislated</a:t>
            </a:r>
          </a:p>
        </p:txBody>
      </p:sp>
      <p:sp>
        <p:nvSpPr>
          <p:cNvPr id="12" name="Subtitle 2">
            <a:extLst>
              <a:ext uri="{FF2B5EF4-FFF2-40B4-BE49-F238E27FC236}">
                <a16:creationId xmlns:a16="http://schemas.microsoft.com/office/drawing/2014/main" id="{9F80A718-0893-651C-A3A5-58BEE01B68CB}"/>
              </a:ext>
            </a:extLst>
          </p:cNvPr>
          <p:cNvSpPr txBox="1">
            <a:spLocks/>
          </p:cNvSpPr>
          <p:nvPr/>
        </p:nvSpPr>
        <p:spPr>
          <a:xfrm>
            <a:off x="435428" y="1155021"/>
            <a:ext cx="11527972" cy="91822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rtl="0" fontAlgn="base"/>
            <a:r>
              <a:rPr lang="en-AU" sz="2000" b="0" i="0" u="none" strike="noStrike">
                <a:solidFill>
                  <a:srgbClr val="000000"/>
                </a:solidFill>
                <a:effectLst/>
              </a:rPr>
              <a:t>When we began this topic most of us thought that legislation meant:</a:t>
            </a:r>
            <a:r>
              <a:rPr lang="en-US" sz="2000" b="0" i="0">
                <a:solidFill>
                  <a:srgbClr val="000000"/>
                </a:solidFill>
                <a:effectLst/>
              </a:rPr>
              <a:t>​</a:t>
            </a:r>
          </a:p>
          <a:p>
            <a:pPr algn="l" rtl="0" fontAlgn="base"/>
            <a:r>
              <a:rPr lang="en-AU" sz="2000" b="0" i="0">
                <a:solidFill>
                  <a:srgbClr val="000000"/>
                </a:solidFill>
                <a:effectLst/>
              </a:rPr>
              <a:t>​</a:t>
            </a:r>
          </a:p>
        </p:txBody>
      </p:sp>
      <p:sp>
        <p:nvSpPr>
          <p:cNvPr id="2" name="Slide Number Placeholder 1">
            <a:extLst>
              <a:ext uri="{FF2B5EF4-FFF2-40B4-BE49-F238E27FC236}">
                <a16:creationId xmlns:a16="http://schemas.microsoft.com/office/drawing/2014/main" id="{908E5C10-63A3-314C-EEDD-E8ADCB703422}"/>
              </a:ext>
            </a:extLst>
          </p:cNvPr>
          <p:cNvSpPr>
            <a:spLocks noGrp="1"/>
          </p:cNvSpPr>
          <p:nvPr>
            <p:ph type="sldNum" sz="quarter" idx="12"/>
          </p:nvPr>
        </p:nvSpPr>
        <p:spPr/>
        <p:txBody>
          <a:bodyPr/>
          <a:lstStyle/>
          <a:p>
            <a:fld id="{07FF4A09-D17C-412F-BA5B-45B6E98CB886}" type="slidenum">
              <a:rPr lang="en-AU" smtClean="0"/>
              <a:pPr/>
              <a:t>8</a:t>
            </a:fld>
            <a:endParaRPr lang="en-AU"/>
          </a:p>
        </p:txBody>
      </p:sp>
      <p:pic>
        <p:nvPicPr>
          <p:cNvPr id="4" name="Picture 2" descr="Logo&#10;&#10;Description automatically generated">
            <a:extLst>
              <a:ext uri="{FF2B5EF4-FFF2-40B4-BE49-F238E27FC236}">
                <a16:creationId xmlns:a16="http://schemas.microsoft.com/office/drawing/2014/main" id="{D1F79CCB-7A29-C1B9-AD37-52226B8999E6}"/>
              </a:ext>
            </a:extLst>
          </p:cNvPr>
          <p:cNvPicPr>
            <a:picLocks noChangeAspect="1"/>
          </p:cNvPicPr>
          <p:nvPr/>
        </p:nvPicPr>
        <p:blipFill>
          <a:blip r:embed="rId2"/>
          <a:stretch>
            <a:fillRect/>
          </a:stretch>
        </p:blipFill>
        <p:spPr>
          <a:xfrm>
            <a:off x="280930" y="6223544"/>
            <a:ext cx="1320188" cy="461007"/>
          </a:xfrm>
          <a:prstGeom prst="rect">
            <a:avLst/>
          </a:prstGeom>
        </p:spPr>
      </p:pic>
      <p:sp>
        <p:nvSpPr>
          <p:cNvPr id="3" name="Subtitle 2">
            <a:extLst>
              <a:ext uri="{FF2B5EF4-FFF2-40B4-BE49-F238E27FC236}">
                <a16:creationId xmlns:a16="http://schemas.microsoft.com/office/drawing/2014/main" id="{CCDCD60F-76E7-DB9E-16C4-354554285128}"/>
              </a:ext>
            </a:extLst>
          </p:cNvPr>
          <p:cNvSpPr txBox="1">
            <a:spLocks/>
          </p:cNvSpPr>
          <p:nvPr/>
        </p:nvSpPr>
        <p:spPr>
          <a:xfrm>
            <a:off x="435428" y="2083934"/>
            <a:ext cx="11527972" cy="3221397"/>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00000"/>
              </a:lnSpc>
            </a:pPr>
            <a:r>
              <a:rPr lang="en-US" sz="2000">
                <a:solidFill>
                  <a:srgbClr val="FF0000"/>
                </a:solidFill>
              </a:rPr>
              <a:t>Write text here.</a:t>
            </a:r>
          </a:p>
        </p:txBody>
      </p:sp>
    </p:spTree>
    <p:extLst>
      <p:ext uri="{BB962C8B-B14F-4D97-AF65-F5344CB8AC3E}">
        <p14:creationId xmlns:p14="http://schemas.microsoft.com/office/powerpoint/2010/main" val="12885828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a:extLst>
              <a:ext uri="{FF2B5EF4-FFF2-40B4-BE49-F238E27FC236}">
                <a16:creationId xmlns:a16="http://schemas.microsoft.com/office/drawing/2014/main" id="{C31B5728-736A-F5AF-8ADF-63841D1C73C1}"/>
              </a:ext>
            </a:extLst>
          </p:cNvPr>
          <p:cNvSpPr>
            <a:spLocks noChangeArrowheads="1"/>
          </p:cNvSpPr>
          <p:nvPr/>
        </p:nvSpPr>
        <p:spPr bwMode="auto">
          <a:xfrm flipH="1">
            <a:off x="10246567" y="6325513"/>
            <a:ext cx="1716833"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100" b="0" i="0" u="none" strike="noStrike" cap="none" normalizeH="0" baseline="0">
              <a:ln>
                <a:noFill/>
              </a:ln>
              <a:solidFill>
                <a:srgbClr val="000000"/>
              </a:solidFill>
              <a:effectLst/>
              <a:latin typeface="Source Sans Pro Light" panose="020B0403030403020204" pitchFamily="34" charset="0"/>
              <a:ea typeface="Times New Roman" panose="02020603050405020304" pitchFamily="18" charset="0"/>
              <a:cs typeface="Calibri Light" panose="020F0302020204030204"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000000"/>
                </a:solidFill>
                <a:effectLst/>
                <a:latin typeface="Source Sans Pro Light" panose="020B0403030403020204" pitchFamily="34" charset="0"/>
                <a:ea typeface="Times New Roman" panose="02020603050405020304" pitchFamily="18" charset="0"/>
                <a:cs typeface="Calibri Light" panose="020F0302020204030204" pitchFamily="34" charset="0"/>
              </a:rPr>
              <a:t>Title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 name="Subtitle 2">
            <a:extLst>
              <a:ext uri="{FF2B5EF4-FFF2-40B4-BE49-F238E27FC236}">
                <a16:creationId xmlns:a16="http://schemas.microsoft.com/office/drawing/2014/main" id="{9EF6227D-7043-DF88-E97A-1FD0F59EB370}"/>
              </a:ext>
            </a:extLst>
          </p:cNvPr>
          <p:cNvSpPr>
            <a:spLocks noGrp="1"/>
          </p:cNvSpPr>
          <p:nvPr>
            <p:ph type="subTitle" idx="4294967295"/>
          </p:nvPr>
        </p:nvSpPr>
        <p:spPr>
          <a:xfrm>
            <a:off x="435428" y="481467"/>
            <a:ext cx="9144000" cy="592591"/>
          </a:xfrm>
          <a:prstGeom prst="rect">
            <a:avLst/>
          </a:prstGeom>
        </p:spPr>
        <p:txBody>
          <a:bodyPr>
            <a:normAutofit/>
          </a:bodyPr>
          <a:lstStyle/>
          <a:p>
            <a:pPr algn="l"/>
            <a:r>
              <a:rPr lang="en-AU" sz="3200" b="1">
                <a:solidFill>
                  <a:schemeClr val="accent1"/>
                </a:solidFill>
              </a:rPr>
              <a:t>Now it’s legislated – what we know now</a:t>
            </a:r>
          </a:p>
        </p:txBody>
      </p:sp>
      <p:sp>
        <p:nvSpPr>
          <p:cNvPr id="12" name="Subtitle 2">
            <a:extLst>
              <a:ext uri="{FF2B5EF4-FFF2-40B4-BE49-F238E27FC236}">
                <a16:creationId xmlns:a16="http://schemas.microsoft.com/office/drawing/2014/main" id="{9F80A718-0893-651C-A3A5-58BEE01B68CB}"/>
              </a:ext>
            </a:extLst>
          </p:cNvPr>
          <p:cNvSpPr txBox="1">
            <a:spLocks/>
          </p:cNvSpPr>
          <p:nvPr/>
        </p:nvSpPr>
        <p:spPr>
          <a:xfrm>
            <a:off x="435428" y="1155021"/>
            <a:ext cx="11527972" cy="592591"/>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rtl="0" fontAlgn="base"/>
            <a:r>
              <a:rPr lang="en-US" sz="2000" b="0" i="0" u="none" strike="noStrike">
                <a:solidFill>
                  <a:srgbClr val="000000"/>
                </a:solidFill>
                <a:effectLst/>
                <a:latin typeface="Calibri" panose="020F0502020204030204" pitchFamily="34" charset="0"/>
              </a:rPr>
              <a:t>We think the most important facts about the SUP legislation are: </a:t>
            </a:r>
            <a:r>
              <a:rPr lang="en-US" sz="2000" b="0" i="0">
                <a:solidFill>
                  <a:srgbClr val="000000"/>
                </a:solidFill>
                <a:effectLst/>
                <a:latin typeface="Calibri" panose="020F0502020204030204" pitchFamily="34" charset="0"/>
              </a:rPr>
              <a:t>​</a:t>
            </a:r>
            <a:endParaRPr lang="en-US" sz="2000" b="0" i="0">
              <a:solidFill>
                <a:srgbClr val="000000"/>
              </a:solidFill>
              <a:effectLst/>
            </a:endParaRPr>
          </a:p>
        </p:txBody>
      </p:sp>
      <p:sp>
        <p:nvSpPr>
          <p:cNvPr id="2" name="Subtitle 2">
            <a:extLst>
              <a:ext uri="{FF2B5EF4-FFF2-40B4-BE49-F238E27FC236}">
                <a16:creationId xmlns:a16="http://schemas.microsoft.com/office/drawing/2014/main" id="{0DC8C892-BB85-C01F-D21D-E8AE6F0CE396}"/>
              </a:ext>
            </a:extLst>
          </p:cNvPr>
          <p:cNvSpPr txBox="1">
            <a:spLocks/>
          </p:cNvSpPr>
          <p:nvPr/>
        </p:nvSpPr>
        <p:spPr>
          <a:xfrm>
            <a:off x="435428" y="2083934"/>
            <a:ext cx="11527972" cy="3221397"/>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00000"/>
              </a:lnSpc>
            </a:pPr>
            <a:r>
              <a:rPr lang="en-US" sz="2000">
                <a:solidFill>
                  <a:srgbClr val="FF0000"/>
                </a:solidFill>
              </a:rPr>
              <a:t>Write text here.</a:t>
            </a:r>
          </a:p>
        </p:txBody>
      </p:sp>
      <p:sp>
        <p:nvSpPr>
          <p:cNvPr id="3" name="Slide Number Placeholder 2">
            <a:extLst>
              <a:ext uri="{FF2B5EF4-FFF2-40B4-BE49-F238E27FC236}">
                <a16:creationId xmlns:a16="http://schemas.microsoft.com/office/drawing/2014/main" id="{55556485-2B4E-BF17-D9CC-03C04E5B6DB3}"/>
              </a:ext>
            </a:extLst>
          </p:cNvPr>
          <p:cNvSpPr>
            <a:spLocks noGrp="1"/>
          </p:cNvSpPr>
          <p:nvPr>
            <p:ph type="sldNum" sz="quarter" idx="12"/>
          </p:nvPr>
        </p:nvSpPr>
        <p:spPr/>
        <p:txBody>
          <a:bodyPr/>
          <a:lstStyle/>
          <a:p>
            <a:fld id="{07FF4A09-D17C-412F-BA5B-45B6E98CB886}" type="slidenum">
              <a:rPr lang="en-AU" smtClean="0"/>
              <a:pPr/>
              <a:t>9</a:t>
            </a:fld>
            <a:endParaRPr lang="en-AU"/>
          </a:p>
        </p:txBody>
      </p:sp>
      <p:pic>
        <p:nvPicPr>
          <p:cNvPr id="6" name="Picture 2" descr="Logo&#10;&#10;Description automatically generated">
            <a:extLst>
              <a:ext uri="{FF2B5EF4-FFF2-40B4-BE49-F238E27FC236}">
                <a16:creationId xmlns:a16="http://schemas.microsoft.com/office/drawing/2014/main" id="{F8C0C003-9812-D7C1-2642-0F7104B449E9}"/>
              </a:ext>
            </a:extLst>
          </p:cNvPr>
          <p:cNvPicPr>
            <a:picLocks noChangeAspect="1"/>
          </p:cNvPicPr>
          <p:nvPr/>
        </p:nvPicPr>
        <p:blipFill>
          <a:blip r:embed="rId2"/>
          <a:stretch>
            <a:fillRect/>
          </a:stretch>
        </p:blipFill>
        <p:spPr>
          <a:xfrm>
            <a:off x="280930" y="6223544"/>
            <a:ext cx="1320188" cy="461007"/>
          </a:xfrm>
          <a:prstGeom prst="rect">
            <a:avLst/>
          </a:prstGeom>
        </p:spPr>
      </p:pic>
    </p:spTree>
    <p:extLst>
      <p:ext uri="{BB962C8B-B14F-4D97-AF65-F5344CB8AC3E}">
        <p14:creationId xmlns:p14="http://schemas.microsoft.com/office/powerpoint/2010/main" val="1436028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4e9b1546-6496-4d87-97d9-7aafaca0e3b3" xsi:nil="true"/>
    <lcf76f155ced4ddcb4097134ff3c332f xmlns="b463e206-f875-4b23-a680-a0daa3b3cc5d">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AF0F83AEAFC624F909A238B23000EF3" ma:contentTypeVersion="17" ma:contentTypeDescription="Create a new document." ma:contentTypeScope="" ma:versionID="1ff4b9cde952c0325d1bce8483de96ea">
  <xsd:schema xmlns:xsd="http://www.w3.org/2001/XMLSchema" xmlns:xs="http://www.w3.org/2001/XMLSchema" xmlns:p="http://schemas.microsoft.com/office/2006/metadata/properties" xmlns:ns2="b463e206-f875-4b23-a680-a0daa3b3cc5d" xmlns:ns3="4e9b1546-6496-4d87-97d9-7aafaca0e3b3" targetNamespace="http://schemas.microsoft.com/office/2006/metadata/properties" ma:root="true" ma:fieldsID="5d526ca3594100fd3c8199333a4ea89f" ns2:_="" ns3:_="">
    <xsd:import namespace="b463e206-f875-4b23-a680-a0daa3b3cc5d"/>
    <xsd:import namespace="4e9b1546-6496-4d87-97d9-7aafaca0e3b3"/>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GenerationTime" minOccurs="0"/>
                <xsd:element ref="ns2:MediaServiceEventHashCode" minOccurs="0"/>
                <xsd:element ref="ns2:MediaServiceDateTaken" minOccurs="0"/>
                <xsd:element ref="ns2:MediaServiceAutoKeyPoints" minOccurs="0"/>
                <xsd:element ref="ns2:MediaServiceKeyPoints" minOccurs="0"/>
                <xsd:element ref="ns2:MediaServiceLocation"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463e206-f875-4b23-a680-a0daa3b3cc5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Extracted Text" ma:internalName="MediaServiceOCR" ma:readOnly="true">
      <xsd:simpleType>
        <xsd:restriction base="dms:Note">
          <xsd:maxLength value="255"/>
        </xsd:restriction>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Location" ma:index="16" nillable="true" ma:displayName="Location" ma:internalName="MediaServiceLocation" ma:readOnly="true">
      <xsd:simpleType>
        <xsd:restriction base="dms:Text"/>
      </xsd:simpleType>
    </xsd:element>
    <xsd:element name="MediaLengthInSeconds" ma:index="17" nillable="true" ma:displayName="Length (seconds)"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6955c1ec-90ac-40e2-9ce5-aad85587faf9"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e9b1546-6496-4d87-97d9-7aafaca0e3b3"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e82b1874-4736-4299-a151-3dea2fb62788}" ma:internalName="TaxCatchAll" ma:showField="CatchAllData" ma:web="4e9b1546-6496-4d87-97d9-7aafaca0e3b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9EA7E41-3DFF-4B0D-A697-17F7685F8F3C}">
  <ds:schemaRefs>
    <ds:schemaRef ds:uri="4e9b1546-6496-4d87-97d9-7aafaca0e3b3"/>
    <ds:schemaRef ds:uri="b463e206-f875-4b23-a680-a0daa3b3cc5d"/>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E00D98A9-4F94-429F-A5ED-C94AE42C944D}">
  <ds:schemaRefs>
    <ds:schemaRef ds:uri="http://schemas.microsoft.com/sharepoint/v3/contenttype/forms"/>
  </ds:schemaRefs>
</ds:datastoreItem>
</file>

<file path=customXml/itemProps3.xml><?xml version="1.0" encoding="utf-8"?>
<ds:datastoreItem xmlns:ds="http://schemas.openxmlformats.org/officeDocument/2006/customXml" ds:itemID="{14EE3FD9-0001-4670-AE46-25DAC3D2867B}">
  <ds:schemaRefs>
    <ds:schemaRef ds:uri="4e9b1546-6496-4d87-97d9-7aafaca0e3b3"/>
    <ds:schemaRef ds:uri="b463e206-f875-4b23-a680-a0daa3b3cc5d"/>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2974</TotalTime>
  <Words>575</Words>
  <Application>Microsoft Office PowerPoint</Application>
  <PresentationFormat>Widescreen</PresentationFormat>
  <Paragraphs>124</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Source Sans Pro Light</vt:lpstr>
      <vt:lpstr>Office Theme</vt:lpstr>
      <vt:lpstr>Single-Use Plastics</vt:lpstr>
      <vt:lpstr>Inquiry Topic 1: Litter</vt:lpstr>
      <vt:lpstr>PowerPoint Presentation</vt:lpstr>
      <vt:lpstr>PowerPoint Presentation</vt:lpstr>
      <vt:lpstr>PowerPoint Presentation</vt:lpstr>
      <vt:lpstr>Inquiry Topic 2: Single-use plastics (SUPs)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Unit</dc:title>
  <dc:creator>Erin Abell</dc:creator>
  <cp:lastModifiedBy>Lee Harrison</cp:lastModifiedBy>
  <cp:revision>11</cp:revision>
  <dcterms:created xsi:type="dcterms:W3CDTF">2022-11-06T03:01:14Z</dcterms:created>
  <dcterms:modified xsi:type="dcterms:W3CDTF">2023-08-25T00:45:18Z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0x0101006AF0F83AEAFC624F909A238B23000EF3</vt:lpwstr>
  </property>
  <property fmtid="{D5CDD505-2E9C-101B-9397-08002B2CF9AE}" pid="3" name="MediaServiceImageTags">
    <vt:lpwstr/>
  </property>
</Properties>
</file>